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259" r:id="rId5"/>
    <p:sldId id="470" r:id="rId6"/>
    <p:sldId id="481" r:id="rId7"/>
    <p:sldId id="482" r:id="rId8"/>
    <p:sldId id="487" r:id="rId9"/>
    <p:sldId id="491" r:id="rId10"/>
    <p:sldId id="503" r:id="rId11"/>
    <p:sldId id="483" r:id="rId12"/>
    <p:sldId id="484" r:id="rId13"/>
    <p:sldId id="545" r:id="rId14"/>
    <p:sldId id="486" r:id="rId15"/>
    <p:sldId id="498" r:id="rId16"/>
    <p:sldId id="480" r:id="rId17"/>
    <p:sldId id="472" r:id="rId18"/>
    <p:sldId id="473" r:id="rId19"/>
    <p:sldId id="474" r:id="rId20"/>
    <p:sldId id="477" r:id="rId21"/>
    <p:sldId id="493" r:id="rId22"/>
    <p:sldId id="490" r:id="rId23"/>
    <p:sldId id="489" r:id="rId24"/>
    <p:sldId id="506" r:id="rId25"/>
    <p:sldId id="505" r:id="rId26"/>
    <p:sldId id="504" r:id="rId27"/>
    <p:sldId id="553" r:id="rId28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光 杨" initials="光杨" lastIdx="1" clrIdx="0">
    <p:extLst>
      <p:ext uri="{19B8F6BF-5375-455C-9EA6-DF929625EA0E}">
        <p15:presenceInfo xmlns:p15="http://schemas.microsoft.com/office/powerpoint/2012/main" userId="S::pkuyangguang_outlook.com#ext#@pku.edu.cn::b47e3ac9-da7b-4230-80a7-69d423eac6f2" providerId="AD"/>
      </p:ext>
    </p:extLst>
  </p:cmAuthor>
  <p:cmAuthor id="2" name="Yi Zhang" initials="YZ" lastIdx="2" clrIdx="1">
    <p:extLst>
      <p:ext uri="{19B8F6BF-5375-455C-9EA6-DF929625EA0E}">
        <p15:presenceInfo xmlns:p15="http://schemas.microsoft.com/office/powerpoint/2012/main" userId="5b06296ba79af796" providerId="Windows Live"/>
      </p:ext>
    </p:extLst>
  </p:cmAuthor>
  <p:cmAuthor id="3" name="杨光" initials="杨光" lastIdx="1" clrIdx="2">
    <p:extLst>
      <p:ext uri="{19B8F6BF-5375-455C-9EA6-DF929625EA0E}">
        <p15:presenceInfo xmlns:p15="http://schemas.microsoft.com/office/powerpoint/2012/main" userId="杨光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0000"/>
    <a:srgbClr val="D62728"/>
    <a:srgbClr val="488ABD"/>
    <a:srgbClr val="AE8CCD"/>
    <a:srgbClr val="5B9BD5"/>
    <a:srgbClr val="233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2" autoAdjust="0"/>
    <p:restoredTop sz="87927" autoAdjust="0"/>
  </p:normalViewPr>
  <p:slideViewPr>
    <p:cSldViewPr snapToGrid="0">
      <p:cViewPr varScale="1">
        <p:scale>
          <a:sx n="135" d="100"/>
          <a:sy n="135" d="100"/>
        </p:scale>
        <p:origin x="2880" y="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 Zhang" userId="5b06296ba79af796" providerId="LiveId" clId="{1EACD5FC-E558-4D41-B004-179936AC1377}"/>
    <pc:docChg chg="undo redo custSel addSld delSld modSld sldOrd">
      <pc:chgData name="Yi Zhang" userId="5b06296ba79af796" providerId="LiveId" clId="{1EACD5FC-E558-4D41-B004-179936AC1377}" dt="2023-09-21T03:53:00.852" v="5833" actId="20577"/>
      <pc:docMkLst>
        <pc:docMk/>
      </pc:docMkLst>
      <pc:sldChg chg="addSp delSp modSp mod">
        <pc:chgData name="Yi Zhang" userId="5b06296ba79af796" providerId="LiveId" clId="{1EACD5FC-E558-4D41-B004-179936AC1377}" dt="2023-09-21T02:51:10.050" v="4235" actId="1036"/>
        <pc:sldMkLst>
          <pc:docMk/>
          <pc:sldMk cId="4145648221" sldId="258"/>
        </pc:sldMkLst>
        <pc:spChg chg="mod">
          <ac:chgData name="Yi Zhang" userId="5b06296ba79af796" providerId="LiveId" clId="{1EACD5FC-E558-4D41-B004-179936AC1377}" dt="2023-09-21T02:51:02.510" v="4229" actId="404"/>
          <ac:spMkLst>
            <pc:docMk/>
            <pc:sldMk cId="4145648221" sldId="258"/>
            <ac:spMk id="2" creationId="{00000000-0000-0000-0000-000000000000}"/>
          </ac:spMkLst>
        </pc:spChg>
        <pc:spChg chg="del">
          <ac:chgData name="Yi Zhang" userId="5b06296ba79af796" providerId="LiveId" clId="{1EACD5FC-E558-4D41-B004-179936AC1377}" dt="2023-09-21T02:41:59.615" v="4045" actId="478"/>
          <ac:spMkLst>
            <pc:docMk/>
            <pc:sldMk cId="4145648221" sldId="258"/>
            <ac:spMk id="8" creationId="{AC3B1690-CBAB-4192-A925-1D48512C367D}"/>
          </ac:spMkLst>
        </pc:spChg>
        <pc:spChg chg="mod">
          <ac:chgData name="Yi Zhang" userId="5b06296ba79af796" providerId="LiveId" clId="{1EACD5FC-E558-4D41-B004-179936AC1377}" dt="2023-09-21T02:42:36.712" v="4053" actId="14100"/>
          <ac:spMkLst>
            <pc:docMk/>
            <pc:sldMk cId="4145648221" sldId="258"/>
            <ac:spMk id="14" creationId="{061212F8-D8B2-49C2-B7BF-713689B5674E}"/>
          </ac:spMkLst>
        </pc:spChg>
        <pc:spChg chg="mod">
          <ac:chgData name="Yi Zhang" userId="5b06296ba79af796" providerId="LiveId" clId="{1EACD5FC-E558-4D41-B004-179936AC1377}" dt="2023-09-21T02:41:53.066" v="4042"/>
          <ac:spMkLst>
            <pc:docMk/>
            <pc:sldMk cId="4145648221" sldId="258"/>
            <ac:spMk id="18" creationId="{DA580993-7B28-4AAA-907D-7E55C8F91282}"/>
          </ac:spMkLst>
        </pc:spChg>
        <pc:spChg chg="mod">
          <ac:chgData name="Yi Zhang" userId="5b06296ba79af796" providerId="LiveId" clId="{1EACD5FC-E558-4D41-B004-179936AC1377}" dt="2023-09-21T02:41:59.962" v="4046"/>
          <ac:spMkLst>
            <pc:docMk/>
            <pc:sldMk cId="4145648221" sldId="258"/>
            <ac:spMk id="23" creationId="{C6736370-A4FA-4C40-B886-AC7261120D7F}"/>
          </ac:spMkLst>
        </pc:spChg>
        <pc:grpChg chg="add del mod">
          <ac:chgData name="Yi Zhang" userId="5b06296ba79af796" providerId="LiveId" clId="{1EACD5FC-E558-4D41-B004-179936AC1377}" dt="2023-09-21T02:41:57.897" v="4044" actId="21"/>
          <ac:grpSpMkLst>
            <pc:docMk/>
            <pc:sldMk cId="4145648221" sldId="258"/>
            <ac:grpSpMk id="16" creationId="{284E46FA-A706-4D6D-ADED-F046A67B08CE}"/>
          </ac:grpSpMkLst>
        </pc:grpChg>
        <pc:grpChg chg="mod">
          <ac:chgData name="Yi Zhang" userId="5b06296ba79af796" providerId="LiveId" clId="{1EACD5FC-E558-4D41-B004-179936AC1377}" dt="2023-09-21T02:41:53.066" v="4042"/>
          <ac:grpSpMkLst>
            <pc:docMk/>
            <pc:sldMk cId="4145648221" sldId="258"/>
            <ac:grpSpMk id="17" creationId="{50B95FBA-CB54-414E-AA3E-60D9BBA5BEBB}"/>
          </ac:grpSpMkLst>
        </pc:grpChg>
        <pc:grpChg chg="add mod">
          <ac:chgData name="Yi Zhang" userId="5b06296ba79af796" providerId="LiveId" clId="{1EACD5FC-E558-4D41-B004-179936AC1377}" dt="2023-09-21T02:42:20.786" v="4051" actId="1076"/>
          <ac:grpSpMkLst>
            <pc:docMk/>
            <pc:sldMk cId="4145648221" sldId="258"/>
            <ac:grpSpMk id="21" creationId="{B908B009-1A61-4DCF-AA42-ED8474F5FEB8}"/>
          </ac:grpSpMkLst>
        </pc:grpChg>
        <pc:grpChg chg="mod">
          <ac:chgData name="Yi Zhang" userId="5b06296ba79af796" providerId="LiveId" clId="{1EACD5FC-E558-4D41-B004-179936AC1377}" dt="2023-09-21T02:41:59.962" v="4046"/>
          <ac:grpSpMkLst>
            <pc:docMk/>
            <pc:sldMk cId="4145648221" sldId="258"/>
            <ac:grpSpMk id="22" creationId="{6CD0F6F7-E053-4B40-8B30-077B601B52C9}"/>
          </ac:grpSpMkLst>
        </pc:grpChg>
        <pc:picChg chg="del">
          <ac:chgData name="Yi Zhang" userId="5b06296ba79af796" providerId="LiveId" clId="{1EACD5FC-E558-4D41-B004-179936AC1377}" dt="2023-09-21T02:41:52.704" v="4041" actId="478"/>
          <ac:picMkLst>
            <pc:docMk/>
            <pc:sldMk cId="4145648221" sldId="258"/>
            <ac:picMk id="6" creationId="{6B623EAD-B6E8-460D-8621-6A251065EEAB}"/>
          </ac:picMkLst>
        </pc:picChg>
        <pc:picChg chg="mod">
          <ac:chgData name="Yi Zhang" userId="5b06296ba79af796" providerId="LiveId" clId="{1EACD5FC-E558-4D41-B004-179936AC1377}" dt="2023-09-21T02:48:49.107" v="4156" actId="1076"/>
          <ac:picMkLst>
            <pc:docMk/>
            <pc:sldMk cId="4145648221" sldId="258"/>
            <ac:picMk id="11" creationId="{6BAD8A10-658E-4D6A-B12A-EFCE8741A48B}"/>
          </ac:picMkLst>
        </pc:picChg>
        <pc:picChg chg="mod">
          <ac:chgData name="Yi Zhang" userId="5b06296ba79af796" providerId="LiveId" clId="{1EACD5FC-E558-4D41-B004-179936AC1377}" dt="2023-09-21T02:51:10.050" v="4235" actId="1036"/>
          <ac:picMkLst>
            <pc:docMk/>
            <pc:sldMk cId="4145648221" sldId="258"/>
            <ac:picMk id="12" creationId="{42E6949B-54A7-4A16-A7D9-2919C05463AA}"/>
          </ac:picMkLst>
        </pc:picChg>
        <pc:picChg chg="mod">
          <ac:chgData name="Yi Zhang" userId="5b06296ba79af796" providerId="LiveId" clId="{1EACD5FC-E558-4D41-B004-179936AC1377}" dt="2023-09-21T02:41:53.066" v="4042"/>
          <ac:picMkLst>
            <pc:docMk/>
            <pc:sldMk cId="4145648221" sldId="258"/>
            <ac:picMk id="19" creationId="{DB8459FD-4D09-4CE6-AF2E-0253D326E57C}"/>
          </ac:picMkLst>
        </pc:picChg>
        <pc:picChg chg="mod">
          <ac:chgData name="Yi Zhang" userId="5b06296ba79af796" providerId="LiveId" clId="{1EACD5FC-E558-4D41-B004-179936AC1377}" dt="2023-09-21T02:41:53.066" v="4042"/>
          <ac:picMkLst>
            <pc:docMk/>
            <pc:sldMk cId="4145648221" sldId="258"/>
            <ac:picMk id="20" creationId="{E1ACF5FE-8167-4248-9AD1-ACA8866D077D}"/>
          </ac:picMkLst>
        </pc:picChg>
        <pc:picChg chg="mod">
          <ac:chgData name="Yi Zhang" userId="5b06296ba79af796" providerId="LiveId" clId="{1EACD5FC-E558-4D41-B004-179936AC1377}" dt="2023-09-21T02:41:59.962" v="4046"/>
          <ac:picMkLst>
            <pc:docMk/>
            <pc:sldMk cId="4145648221" sldId="258"/>
            <ac:picMk id="24" creationId="{F072FC33-1CD1-444B-93DC-0BF4792DD220}"/>
          </ac:picMkLst>
        </pc:picChg>
        <pc:picChg chg="mod">
          <ac:chgData name="Yi Zhang" userId="5b06296ba79af796" providerId="LiveId" clId="{1EACD5FC-E558-4D41-B004-179936AC1377}" dt="2023-09-21T02:41:59.962" v="4046"/>
          <ac:picMkLst>
            <pc:docMk/>
            <pc:sldMk cId="4145648221" sldId="258"/>
            <ac:picMk id="25" creationId="{1DD28730-4F1D-4F85-B3D7-8EA92FD7EAA5}"/>
          </ac:picMkLst>
        </pc:picChg>
      </pc:sldChg>
      <pc:sldChg chg="addSp delSp modSp mod">
        <pc:chgData name="Yi Zhang" userId="5b06296ba79af796" providerId="LiveId" clId="{1EACD5FC-E558-4D41-B004-179936AC1377}" dt="2023-09-21T03:27:22.743" v="5131" actId="1076"/>
        <pc:sldMkLst>
          <pc:docMk/>
          <pc:sldMk cId="2395046602" sldId="418"/>
        </pc:sldMkLst>
        <pc:spChg chg="add del">
          <ac:chgData name="Yi Zhang" userId="5b06296ba79af796" providerId="LiveId" clId="{1EACD5FC-E558-4D41-B004-179936AC1377}" dt="2023-09-21T03:19:28.142" v="4840" actId="478"/>
          <ac:spMkLst>
            <pc:docMk/>
            <pc:sldMk cId="2395046602" sldId="418"/>
            <ac:spMk id="3" creationId="{00000000-0000-0000-0000-000000000000}"/>
          </ac:spMkLst>
        </pc:spChg>
        <pc:spChg chg="mod">
          <ac:chgData name="Yi Zhang" userId="5b06296ba79af796" providerId="LiveId" clId="{1EACD5FC-E558-4D41-B004-179936AC1377}" dt="2023-09-21T03:12:21.505" v="4760" actId="20577"/>
          <ac:spMkLst>
            <pc:docMk/>
            <pc:sldMk cId="2395046602" sldId="418"/>
            <ac:spMk id="4" creationId="{00000000-0000-0000-0000-000000000000}"/>
          </ac:spMkLst>
        </pc:spChg>
        <pc:spChg chg="mod">
          <ac:chgData name="Yi Zhang" userId="5b06296ba79af796" providerId="LiveId" clId="{1EACD5FC-E558-4D41-B004-179936AC1377}" dt="2023-09-21T03:25:41.115" v="5101" actId="108"/>
          <ac:spMkLst>
            <pc:docMk/>
            <pc:sldMk cId="2395046602" sldId="418"/>
            <ac:spMk id="13" creationId="{3B58DC03-7905-4A84-9708-67ED52432FD8}"/>
          </ac:spMkLst>
        </pc:spChg>
        <pc:spChg chg="add del mod">
          <ac:chgData name="Yi Zhang" userId="5b06296ba79af796" providerId="LiveId" clId="{1EACD5FC-E558-4D41-B004-179936AC1377}" dt="2023-09-21T03:18:44.061" v="4829" actId="1076"/>
          <ac:spMkLst>
            <pc:docMk/>
            <pc:sldMk cId="2395046602" sldId="418"/>
            <ac:spMk id="16" creationId="{217E3432-6F61-430B-9741-3776670BE1BC}"/>
          </ac:spMkLst>
        </pc:spChg>
        <pc:spChg chg="del">
          <ac:chgData name="Yi Zhang" userId="5b06296ba79af796" providerId="LiveId" clId="{1EACD5FC-E558-4D41-B004-179936AC1377}" dt="2023-09-21T03:13:54.944" v="4785" actId="478"/>
          <ac:spMkLst>
            <pc:docMk/>
            <pc:sldMk cId="2395046602" sldId="418"/>
            <ac:spMk id="19" creationId="{FF48611C-C001-4C65-ABC6-4B9CCFC6E67B}"/>
          </ac:spMkLst>
        </pc:spChg>
        <pc:spChg chg="add del mod">
          <ac:chgData name="Yi Zhang" userId="5b06296ba79af796" providerId="LiveId" clId="{1EACD5FC-E558-4D41-B004-179936AC1377}" dt="2023-09-21T03:26:46.964" v="5121" actId="1076"/>
          <ac:spMkLst>
            <pc:docMk/>
            <pc:sldMk cId="2395046602" sldId="418"/>
            <ac:spMk id="20" creationId="{BF2F5528-2AB9-4416-8E97-AFE0749BDF4F}"/>
          </ac:spMkLst>
        </pc:spChg>
        <pc:spChg chg="mod">
          <ac:chgData name="Yi Zhang" userId="5b06296ba79af796" providerId="LiveId" clId="{1EACD5FC-E558-4D41-B004-179936AC1377}" dt="2023-09-21T03:19:20.725" v="4836" actId="1076"/>
          <ac:spMkLst>
            <pc:docMk/>
            <pc:sldMk cId="2395046602" sldId="418"/>
            <ac:spMk id="24" creationId="{BDCA3DC2-B5DB-48C3-9285-ED2F0BD8CCF5}"/>
          </ac:spMkLst>
        </pc:spChg>
        <pc:spChg chg="add mod">
          <ac:chgData name="Yi Zhang" userId="5b06296ba79af796" providerId="LiveId" clId="{1EACD5FC-E558-4D41-B004-179936AC1377}" dt="2023-09-21T03:26:01.273" v="5107" actId="1076"/>
          <ac:spMkLst>
            <pc:docMk/>
            <pc:sldMk cId="2395046602" sldId="418"/>
            <ac:spMk id="29" creationId="{217F3C1E-B2FE-4678-ACFC-CE1DC7D6B771}"/>
          </ac:spMkLst>
        </pc:spChg>
        <pc:spChg chg="add mod">
          <ac:chgData name="Yi Zhang" userId="5b06296ba79af796" providerId="LiveId" clId="{1EACD5FC-E558-4D41-B004-179936AC1377}" dt="2023-09-21T03:26:30.085" v="5116" actId="1076"/>
          <ac:spMkLst>
            <pc:docMk/>
            <pc:sldMk cId="2395046602" sldId="418"/>
            <ac:spMk id="30" creationId="{3CF4E5D0-EE3E-4E94-A612-8EEDBADBB2A3}"/>
          </ac:spMkLst>
        </pc:spChg>
        <pc:spChg chg="add mod">
          <ac:chgData name="Yi Zhang" userId="5b06296ba79af796" providerId="LiveId" clId="{1EACD5FC-E558-4D41-B004-179936AC1377}" dt="2023-09-21T03:27:22.743" v="5131" actId="1076"/>
          <ac:spMkLst>
            <pc:docMk/>
            <pc:sldMk cId="2395046602" sldId="418"/>
            <ac:spMk id="31" creationId="{D03B7A42-C44D-459A-A7AF-579DEF176FFB}"/>
          </ac:spMkLst>
        </pc:spChg>
        <pc:picChg chg="add mod">
          <ac:chgData name="Yi Zhang" userId="5b06296ba79af796" providerId="LiveId" clId="{1EACD5FC-E558-4D41-B004-179936AC1377}" dt="2023-09-21T03:19:09.686" v="4835" actId="1076"/>
          <ac:picMkLst>
            <pc:docMk/>
            <pc:sldMk cId="2395046602" sldId="418"/>
            <ac:picMk id="5" creationId="{1311F9CA-BAB5-43EB-AB2A-4F2BC8BA9751}"/>
          </ac:picMkLst>
        </pc:picChg>
        <pc:picChg chg="add mod">
          <ac:chgData name="Yi Zhang" userId="5b06296ba79af796" providerId="LiveId" clId="{1EACD5FC-E558-4D41-B004-179936AC1377}" dt="2023-09-21T03:27:00.128" v="5125" actId="1076"/>
          <ac:picMkLst>
            <pc:docMk/>
            <pc:sldMk cId="2395046602" sldId="418"/>
            <ac:picMk id="9" creationId="{F3167B33-110C-4D5F-9E87-1BF73F1EF84D}"/>
          </ac:picMkLst>
        </pc:picChg>
        <pc:picChg chg="mod">
          <ac:chgData name="Yi Zhang" userId="5b06296ba79af796" providerId="LiveId" clId="{1EACD5FC-E558-4D41-B004-179936AC1377}" dt="2023-09-21T03:18:53.070" v="4832" actId="1076"/>
          <ac:picMkLst>
            <pc:docMk/>
            <pc:sldMk cId="2395046602" sldId="418"/>
            <ac:picMk id="11" creationId="{095BAE6B-95B2-40D9-BD51-C5D1EBA6F986}"/>
          </ac:picMkLst>
        </pc:picChg>
        <pc:picChg chg="add mod">
          <ac:chgData name="Yi Zhang" userId="5b06296ba79af796" providerId="LiveId" clId="{1EACD5FC-E558-4D41-B004-179936AC1377}" dt="2023-09-21T03:27:02.880" v="5126" actId="1076"/>
          <ac:picMkLst>
            <pc:docMk/>
            <pc:sldMk cId="2395046602" sldId="418"/>
            <ac:picMk id="12" creationId="{A99ACDBD-5AF6-4ED7-8CD5-8B9B63B2B7EE}"/>
          </ac:picMkLst>
        </pc:picChg>
        <pc:picChg chg="del">
          <ac:chgData name="Yi Zhang" userId="5b06296ba79af796" providerId="LiveId" clId="{1EACD5FC-E558-4D41-B004-179936AC1377}" dt="2023-09-21T03:12:27.089" v="4761" actId="478"/>
          <ac:picMkLst>
            <pc:docMk/>
            <pc:sldMk cId="2395046602" sldId="418"/>
            <ac:picMk id="15" creationId="{231FA33A-8707-4654-89F7-59136883F65D}"/>
          </ac:picMkLst>
        </pc:picChg>
        <pc:picChg chg="add del mod">
          <ac:chgData name="Yi Zhang" userId="5b06296ba79af796" providerId="LiveId" clId="{1EACD5FC-E558-4D41-B004-179936AC1377}" dt="2023-09-21T03:22:18.731" v="4995" actId="478"/>
          <ac:picMkLst>
            <pc:docMk/>
            <pc:sldMk cId="2395046602" sldId="418"/>
            <ac:picMk id="17" creationId="{E6D85E98-5DFC-4291-B0EF-B2C31E393FE6}"/>
          </ac:picMkLst>
        </pc:picChg>
        <pc:picChg chg="del">
          <ac:chgData name="Yi Zhang" userId="5b06296ba79af796" providerId="LiveId" clId="{1EACD5FC-E558-4D41-B004-179936AC1377}" dt="2023-09-21T03:17:16.054" v="4793" actId="478"/>
          <ac:picMkLst>
            <pc:docMk/>
            <pc:sldMk cId="2395046602" sldId="418"/>
            <ac:picMk id="18" creationId="{187339EB-0A8C-4F63-A9F2-35186BDE6D70}"/>
          </ac:picMkLst>
        </pc:picChg>
        <pc:picChg chg="mod">
          <ac:chgData name="Yi Zhang" userId="5b06296ba79af796" providerId="LiveId" clId="{1EACD5FC-E558-4D41-B004-179936AC1377}" dt="2023-09-21T03:18:48.732" v="4831" actId="1076"/>
          <ac:picMkLst>
            <pc:docMk/>
            <pc:sldMk cId="2395046602" sldId="418"/>
            <ac:picMk id="25" creationId="{CD7D9E0A-A29F-4C83-88A6-1A9325878568}"/>
          </ac:picMkLst>
        </pc:picChg>
        <pc:picChg chg="add mod ord">
          <ac:chgData name="Yi Zhang" userId="5b06296ba79af796" providerId="LiveId" clId="{1EACD5FC-E558-4D41-B004-179936AC1377}" dt="2023-09-21T03:27:12.238" v="5129" actId="1076"/>
          <ac:picMkLst>
            <pc:docMk/>
            <pc:sldMk cId="2395046602" sldId="418"/>
            <ac:picMk id="27" creationId="{F08F70C2-6B1A-4CF0-8C9C-908AD493BF18}"/>
          </ac:picMkLst>
        </pc:picChg>
        <pc:cxnChg chg="add del">
          <ac:chgData name="Yi Zhang" userId="5b06296ba79af796" providerId="LiveId" clId="{1EACD5FC-E558-4D41-B004-179936AC1377}" dt="2023-09-21T03:17:30.487" v="4801" actId="478"/>
          <ac:cxnSpMkLst>
            <pc:docMk/>
            <pc:sldMk cId="2395046602" sldId="418"/>
            <ac:cxnSpMk id="21" creationId="{6D88C591-9259-479E-A90A-F194EF55F1BA}"/>
          </ac:cxnSpMkLst>
        </pc:cxnChg>
        <pc:cxnChg chg="mod ord">
          <ac:chgData name="Yi Zhang" userId="5b06296ba79af796" providerId="LiveId" clId="{1EACD5FC-E558-4D41-B004-179936AC1377}" dt="2023-09-21T03:20:05.276" v="4958" actId="1036"/>
          <ac:cxnSpMkLst>
            <pc:docMk/>
            <pc:sldMk cId="2395046602" sldId="418"/>
            <ac:cxnSpMk id="22" creationId="{B06F781C-B54E-4F27-93A3-75D79963CE66}"/>
          </ac:cxnSpMkLst>
        </pc:cxnChg>
        <pc:cxnChg chg="mod ord">
          <ac:chgData name="Yi Zhang" userId="5b06296ba79af796" providerId="LiveId" clId="{1EACD5FC-E558-4D41-B004-179936AC1377}" dt="2023-09-21T03:20:37.365" v="4976" actId="1076"/>
          <ac:cxnSpMkLst>
            <pc:docMk/>
            <pc:sldMk cId="2395046602" sldId="418"/>
            <ac:cxnSpMk id="23" creationId="{82D13A70-7D9E-456A-A473-B5AC3CB861B6}"/>
          </ac:cxnSpMkLst>
        </pc:cxnChg>
      </pc:sldChg>
      <pc:sldChg chg="addSp modSp mod">
        <pc:chgData name="Yi Zhang" userId="5b06296ba79af796" providerId="LiveId" clId="{1EACD5FC-E558-4D41-B004-179936AC1377}" dt="2023-09-20T15:45:06.891" v="3683" actId="1076"/>
        <pc:sldMkLst>
          <pc:docMk/>
          <pc:sldMk cId="3454514400" sldId="421"/>
        </pc:sldMkLst>
        <pc:spChg chg="add mod">
          <ac:chgData name="Yi Zhang" userId="5b06296ba79af796" providerId="LiveId" clId="{1EACD5FC-E558-4D41-B004-179936AC1377}" dt="2023-09-20T15:45:06.891" v="3683" actId="1076"/>
          <ac:spMkLst>
            <pc:docMk/>
            <pc:sldMk cId="3454514400" sldId="421"/>
            <ac:spMk id="7" creationId="{B95201A8-D9F6-433E-ABE1-15079C457F02}"/>
          </ac:spMkLst>
        </pc:spChg>
      </pc:sldChg>
      <pc:sldChg chg="addSp delSp modSp mod ord">
        <pc:chgData name="Yi Zhang" userId="5b06296ba79af796" providerId="LiveId" clId="{1EACD5FC-E558-4D41-B004-179936AC1377}" dt="2023-09-21T03:53:00.852" v="5833" actId="20577"/>
        <pc:sldMkLst>
          <pc:docMk/>
          <pc:sldMk cId="3019807061" sldId="426"/>
        </pc:sldMkLst>
        <pc:spChg chg="del">
          <ac:chgData name="Yi Zhang" userId="5b06296ba79af796" providerId="LiveId" clId="{1EACD5FC-E558-4D41-B004-179936AC1377}" dt="2023-09-21T03:06:31.671" v="4565" actId="21"/>
          <ac:spMkLst>
            <pc:docMk/>
            <pc:sldMk cId="3019807061" sldId="426"/>
            <ac:spMk id="2" creationId="{CA674EF6-6EC9-475F-95A2-E12E65378406}"/>
          </ac:spMkLst>
        </pc:spChg>
        <pc:spChg chg="del">
          <ac:chgData name="Yi Zhang" userId="5b06296ba79af796" providerId="LiveId" clId="{1EACD5FC-E558-4D41-B004-179936AC1377}" dt="2023-09-21T03:06:28.724" v="4564" actId="478"/>
          <ac:spMkLst>
            <pc:docMk/>
            <pc:sldMk cId="3019807061" sldId="426"/>
            <ac:spMk id="3" creationId="{00000000-0000-0000-0000-000000000000}"/>
          </ac:spMkLst>
        </pc:spChg>
        <pc:spChg chg="mod">
          <ac:chgData name="Yi Zhang" userId="5b06296ba79af796" providerId="LiveId" clId="{1EACD5FC-E558-4D41-B004-179936AC1377}" dt="2023-09-21T03:50:27.408" v="5752" actId="20577"/>
          <ac:spMkLst>
            <pc:docMk/>
            <pc:sldMk cId="3019807061" sldId="426"/>
            <ac:spMk id="4" creationId="{00000000-0000-0000-0000-000000000000}"/>
          </ac:spMkLst>
        </pc:spChg>
        <pc:spChg chg="mod">
          <ac:chgData name="Yi Zhang" userId="5b06296ba79af796" providerId="LiveId" clId="{1EACD5FC-E558-4D41-B004-179936AC1377}" dt="2023-09-21T03:53:00.852" v="5833" actId="20577"/>
          <ac:spMkLst>
            <pc:docMk/>
            <pc:sldMk cId="3019807061" sldId="426"/>
            <ac:spMk id="9" creationId="{CDD59CF0-CA22-49AE-BD98-F0751966A11E}"/>
          </ac:spMkLst>
        </pc:spChg>
        <pc:spChg chg="del">
          <ac:chgData name="Yi Zhang" userId="5b06296ba79af796" providerId="LiveId" clId="{1EACD5FC-E558-4D41-B004-179936AC1377}" dt="2023-09-21T02:56:27.097" v="4345" actId="478"/>
          <ac:spMkLst>
            <pc:docMk/>
            <pc:sldMk cId="3019807061" sldId="426"/>
            <ac:spMk id="11" creationId="{7CBE9895-0066-437A-89DD-C1C1CC9EDF8C}"/>
          </ac:spMkLst>
        </pc:spChg>
        <pc:spChg chg="del">
          <ac:chgData name="Yi Zhang" userId="5b06296ba79af796" providerId="LiveId" clId="{1EACD5FC-E558-4D41-B004-179936AC1377}" dt="2023-09-21T02:56:22.097" v="4344" actId="478"/>
          <ac:spMkLst>
            <pc:docMk/>
            <pc:sldMk cId="3019807061" sldId="426"/>
            <ac:spMk id="12" creationId="{134C5B78-59FB-4F99-8A2C-51A2D2F3EBE2}"/>
          </ac:spMkLst>
        </pc:spChg>
        <pc:spChg chg="del">
          <ac:chgData name="Yi Zhang" userId="5b06296ba79af796" providerId="LiveId" clId="{1EACD5FC-E558-4D41-B004-179936AC1377}" dt="2023-09-21T02:56:22.097" v="4344" actId="478"/>
          <ac:spMkLst>
            <pc:docMk/>
            <pc:sldMk cId="3019807061" sldId="426"/>
            <ac:spMk id="13" creationId="{8BFC3A02-BEF4-4931-B233-85BC290B5870}"/>
          </ac:spMkLst>
        </pc:spChg>
        <pc:spChg chg="del">
          <ac:chgData name="Yi Zhang" userId="5b06296ba79af796" providerId="LiveId" clId="{1EACD5FC-E558-4D41-B004-179936AC1377}" dt="2023-09-21T02:56:22.097" v="4344" actId="478"/>
          <ac:spMkLst>
            <pc:docMk/>
            <pc:sldMk cId="3019807061" sldId="426"/>
            <ac:spMk id="16" creationId="{600FE596-C205-4B25-B559-7692B5A9EDBD}"/>
          </ac:spMkLst>
        </pc:spChg>
        <pc:spChg chg="del">
          <ac:chgData name="Yi Zhang" userId="5b06296ba79af796" providerId="LiveId" clId="{1EACD5FC-E558-4D41-B004-179936AC1377}" dt="2023-09-21T02:49:57.102" v="4166" actId="21"/>
          <ac:spMkLst>
            <pc:docMk/>
            <pc:sldMk cId="3019807061" sldId="426"/>
            <ac:spMk id="22" creationId="{8A73F9FD-E631-4374-AFA0-78D7B8F88F5C}"/>
          </ac:spMkLst>
        </pc:spChg>
        <pc:spChg chg="del">
          <ac:chgData name="Yi Zhang" userId="5b06296ba79af796" providerId="LiveId" clId="{1EACD5FC-E558-4D41-B004-179936AC1377}" dt="2023-09-21T03:06:31.671" v="4565" actId="21"/>
          <ac:spMkLst>
            <pc:docMk/>
            <pc:sldMk cId="3019807061" sldId="426"/>
            <ac:spMk id="23" creationId="{82896D53-AAB6-4214-BE5C-FEE3D80D77B6}"/>
          </ac:spMkLst>
        </pc:spChg>
        <pc:spChg chg="del">
          <ac:chgData name="Yi Zhang" userId="5b06296ba79af796" providerId="LiveId" clId="{1EACD5FC-E558-4D41-B004-179936AC1377}" dt="2023-09-21T03:06:31.671" v="4565" actId="21"/>
          <ac:spMkLst>
            <pc:docMk/>
            <pc:sldMk cId="3019807061" sldId="426"/>
            <ac:spMk id="25" creationId="{FC6A6934-D1EE-4688-AF5F-EA35ADF5F257}"/>
          </ac:spMkLst>
        </pc:spChg>
        <pc:spChg chg="del">
          <ac:chgData name="Yi Zhang" userId="5b06296ba79af796" providerId="LiveId" clId="{1EACD5FC-E558-4D41-B004-179936AC1377}" dt="2023-09-21T03:06:31.671" v="4565" actId="21"/>
          <ac:spMkLst>
            <pc:docMk/>
            <pc:sldMk cId="3019807061" sldId="426"/>
            <ac:spMk id="27" creationId="{6734668C-C93B-492E-845E-3BBD3B1CB00E}"/>
          </ac:spMkLst>
        </pc:spChg>
        <pc:spChg chg="del">
          <ac:chgData name="Yi Zhang" userId="5b06296ba79af796" providerId="LiveId" clId="{1EACD5FC-E558-4D41-B004-179936AC1377}" dt="2023-09-21T03:06:31.671" v="4565" actId="21"/>
          <ac:spMkLst>
            <pc:docMk/>
            <pc:sldMk cId="3019807061" sldId="426"/>
            <ac:spMk id="28" creationId="{E076E46A-500D-4FB5-93CB-2E362491114B}"/>
          </ac:spMkLst>
        </pc:spChg>
        <pc:spChg chg="del">
          <ac:chgData name="Yi Zhang" userId="5b06296ba79af796" providerId="LiveId" clId="{1EACD5FC-E558-4D41-B004-179936AC1377}" dt="2023-09-21T02:55:32.321" v="4342" actId="478"/>
          <ac:spMkLst>
            <pc:docMk/>
            <pc:sldMk cId="3019807061" sldId="426"/>
            <ac:spMk id="29" creationId="{530930B7-FCF5-4C9A-A16E-01828BAA745E}"/>
          </ac:spMkLst>
        </pc:spChg>
        <pc:spChg chg="del">
          <ac:chgData name="Yi Zhang" userId="5b06296ba79af796" providerId="LiveId" clId="{1EACD5FC-E558-4D41-B004-179936AC1377}" dt="2023-09-21T03:06:31.671" v="4565" actId="21"/>
          <ac:spMkLst>
            <pc:docMk/>
            <pc:sldMk cId="3019807061" sldId="426"/>
            <ac:spMk id="34" creationId="{209FA9AA-8B23-4E70-9D62-015DC5EE2885}"/>
          </ac:spMkLst>
        </pc:spChg>
        <pc:spChg chg="del">
          <ac:chgData name="Yi Zhang" userId="5b06296ba79af796" providerId="LiveId" clId="{1EACD5FC-E558-4D41-B004-179936AC1377}" dt="2023-09-21T03:06:31.671" v="4565" actId="21"/>
          <ac:spMkLst>
            <pc:docMk/>
            <pc:sldMk cId="3019807061" sldId="426"/>
            <ac:spMk id="38" creationId="{F3D9EC10-5231-43A6-9903-279002254100}"/>
          </ac:spMkLst>
        </pc:spChg>
        <pc:picChg chg="del">
          <ac:chgData name="Yi Zhang" userId="5b06296ba79af796" providerId="LiveId" clId="{1EACD5FC-E558-4D41-B004-179936AC1377}" dt="2023-09-21T02:55:22.337" v="4340" actId="478"/>
          <ac:picMkLst>
            <pc:docMk/>
            <pc:sldMk cId="3019807061" sldId="426"/>
            <ac:picMk id="10" creationId="{521EB976-A879-4255-BE16-A77061445833}"/>
          </ac:picMkLst>
        </pc:picChg>
        <pc:picChg chg="del">
          <ac:chgData name="Yi Zhang" userId="5b06296ba79af796" providerId="LiveId" clId="{1EACD5FC-E558-4D41-B004-179936AC1377}" dt="2023-09-21T02:54:53.528" v="4339" actId="478"/>
          <ac:picMkLst>
            <pc:docMk/>
            <pc:sldMk cId="3019807061" sldId="426"/>
            <ac:picMk id="14" creationId="{75C8047E-DBAB-4803-B8C5-6328DD576AFC}"/>
          </ac:picMkLst>
        </pc:picChg>
        <pc:picChg chg="del">
          <ac:chgData name="Yi Zhang" userId="5b06296ba79af796" providerId="LiveId" clId="{1EACD5FC-E558-4D41-B004-179936AC1377}" dt="2023-09-21T02:55:23.055" v="4341" actId="478"/>
          <ac:picMkLst>
            <pc:docMk/>
            <pc:sldMk cId="3019807061" sldId="426"/>
            <ac:picMk id="17" creationId="{0C638827-49B6-4B2F-B703-5438A3A6E114}"/>
          </ac:picMkLst>
        </pc:picChg>
        <pc:picChg chg="add del">
          <ac:chgData name="Yi Zhang" userId="5b06296ba79af796" providerId="LiveId" clId="{1EACD5FC-E558-4D41-B004-179936AC1377}" dt="2023-09-21T02:49:57.102" v="4166" actId="21"/>
          <ac:picMkLst>
            <pc:docMk/>
            <pc:sldMk cId="3019807061" sldId="426"/>
            <ac:picMk id="19" creationId="{EA2EA90C-DFC8-43B5-8D72-FBF47DDB6B0B}"/>
          </ac:picMkLst>
        </pc:picChg>
        <pc:picChg chg="add del">
          <ac:chgData name="Yi Zhang" userId="5b06296ba79af796" providerId="LiveId" clId="{1EACD5FC-E558-4D41-B004-179936AC1377}" dt="2023-09-21T02:49:57.102" v="4166" actId="21"/>
          <ac:picMkLst>
            <pc:docMk/>
            <pc:sldMk cId="3019807061" sldId="426"/>
            <ac:picMk id="21" creationId="{EA4A8EA4-4E29-4CC5-9426-A4791138483E}"/>
          </ac:picMkLst>
        </pc:picChg>
        <pc:picChg chg="add del">
          <ac:chgData name="Yi Zhang" userId="5b06296ba79af796" providerId="LiveId" clId="{1EACD5FC-E558-4D41-B004-179936AC1377}" dt="2023-09-21T02:49:57.102" v="4166" actId="21"/>
          <ac:picMkLst>
            <pc:docMk/>
            <pc:sldMk cId="3019807061" sldId="426"/>
            <ac:picMk id="24" creationId="{0F623D2F-3344-42CE-AB4C-6CF73E71634C}"/>
          </ac:picMkLst>
        </pc:picChg>
        <pc:picChg chg="del">
          <ac:chgData name="Yi Zhang" userId="5b06296ba79af796" providerId="LiveId" clId="{1EACD5FC-E558-4D41-B004-179936AC1377}" dt="2023-09-21T03:06:31.671" v="4565" actId="21"/>
          <ac:picMkLst>
            <pc:docMk/>
            <pc:sldMk cId="3019807061" sldId="426"/>
            <ac:picMk id="26" creationId="{6A05D5B4-3998-44BB-A748-3AFE2A76180D}"/>
          </ac:picMkLst>
        </pc:picChg>
        <pc:picChg chg="del">
          <ac:chgData name="Yi Zhang" userId="5b06296ba79af796" providerId="LiveId" clId="{1EACD5FC-E558-4D41-B004-179936AC1377}" dt="2023-09-21T03:06:31.671" v="4565" actId="21"/>
          <ac:picMkLst>
            <pc:docMk/>
            <pc:sldMk cId="3019807061" sldId="426"/>
            <ac:picMk id="30" creationId="{7F88B773-E2DB-451E-AD60-E642FEC00EE2}"/>
          </ac:picMkLst>
        </pc:picChg>
        <pc:picChg chg="del">
          <ac:chgData name="Yi Zhang" userId="5b06296ba79af796" providerId="LiveId" clId="{1EACD5FC-E558-4D41-B004-179936AC1377}" dt="2023-09-21T02:56:19.607" v="4343" actId="478"/>
          <ac:picMkLst>
            <pc:docMk/>
            <pc:sldMk cId="3019807061" sldId="426"/>
            <ac:picMk id="31" creationId="{3AEE5521-F58A-46CB-8FC8-0685F37A6009}"/>
          </ac:picMkLst>
        </pc:picChg>
        <pc:picChg chg="del">
          <ac:chgData name="Yi Zhang" userId="5b06296ba79af796" providerId="LiveId" clId="{1EACD5FC-E558-4D41-B004-179936AC1377}" dt="2023-09-21T03:06:31.671" v="4565" actId="21"/>
          <ac:picMkLst>
            <pc:docMk/>
            <pc:sldMk cId="3019807061" sldId="426"/>
            <ac:picMk id="32" creationId="{1D722113-EE34-4DFB-ADD2-A6EF0CEEBBD9}"/>
          </ac:picMkLst>
        </pc:picChg>
      </pc:sldChg>
      <pc:sldChg chg="addSp delSp modSp mod">
        <pc:chgData name="Yi Zhang" userId="5b06296ba79af796" providerId="LiveId" clId="{1EACD5FC-E558-4D41-B004-179936AC1377}" dt="2023-09-21T02:47:44.919" v="4129" actId="22"/>
        <pc:sldMkLst>
          <pc:docMk/>
          <pc:sldMk cId="4059201566" sldId="449"/>
        </pc:sldMkLst>
        <pc:spChg chg="mod">
          <ac:chgData name="Yi Zhang" userId="5b06296ba79af796" providerId="LiveId" clId="{1EACD5FC-E558-4D41-B004-179936AC1377}" dt="2023-09-21T02:40:57.649" v="4033" actId="6549"/>
          <ac:spMkLst>
            <pc:docMk/>
            <pc:sldMk cId="4059201566" sldId="449"/>
            <ac:spMk id="6" creationId="{13C63690-9879-42C2-8811-71CB16D5AF63}"/>
          </ac:spMkLst>
        </pc:spChg>
        <pc:spChg chg="add del">
          <ac:chgData name="Yi Zhang" userId="5b06296ba79af796" providerId="LiveId" clId="{1EACD5FC-E558-4D41-B004-179936AC1377}" dt="2023-09-21T02:47:44.919" v="4129" actId="22"/>
          <ac:spMkLst>
            <pc:docMk/>
            <pc:sldMk cId="4059201566" sldId="449"/>
            <ac:spMk id="20" creationId="{47BFEA10-3243-42B9-9E39-B722633E19D1}"/>
          </ac:spMkLst>
        </pc:spChg>
        <pc:picChg chg="mod">
          <ac:chgData name="Yi Zhang" userId="5b06296ba79af796" providerId="LiveId" clId="{1EACD5FC-E558-4D41-B004-179936AC1377}" dt="2023-09-21T02:41:22.830" v="4039" actId="1076"/>
          <ac:picMkLst>
            <pc:docMk/>
            <pc:sldMk cId="4059201566" sldId="449"/>
            <ac:picMk id="2" creationId="{CCE26C01-B92C-4CA7-94AB-33477A86EE87}"/>
          </ac:picMkLst>
        </pc:picChg>
        <pc:picChg chg="mod">
          <ac:chgData name="Yi Zhang" userId="5b06296ba79af796" providerId="LiveId" clId="{1EACD5FC-E558-4D41-B004-179936AC1377}" dt="2023-09-21T02:41:07.484" v="4036" actId="1076"/>
          <ac:picMkLst>
            <pc:docMk/>
            <pc:sldMk cId="4059201566" sldId="449"/>
            <ac:picMk id="13" creationId="{5C36B3CE-5A36-42AB-AAEC-453C0CBCE4BC}"/>
          </ac:picMkLst>
        </pc:picChg>
        <pc:picChg chg="mod">
          <ac:chgData name="Yi Zhang" userId="5b06296ba79af796" providerId="LiveId" clId="{1EACD5FC-E558-4D41-B004-179936AC1377}" dt="2023-09-21T02:41:28.550" v="4040" actId="1076"/>
          <ac:picMkLst>
            <pc:docMk/>
            <pc:sldMk cId="4059201566" sldId="449"/>
            <ac:picMk id="2050" creationId="{78108B14-3B7B-455C-A578-6CE539272077}"/>
          </ac:picMkLst>
        </pc:picChg>
      </pc:sldChg>
      <pc:sldChg chg="delSp modSp mod">
        <pc:chgData name="Yi Zhang" userId="5b06296ba79af796" providerId="LiveId" clId="{1EACD5FC-E558-4D41-B004-179936AC1377}" dt="2023-09-21T02:47:38.150" v="4127" actId="20577"/>
        <pc:sldMkLst>
          <pc:docMk/>
          <pc:sldMk cId="859981585" sldId="450"/>
        </pc:sldMkLst>
        <pc:spChg chg="mod">
          <ac:chgData name="Yi Zhang" userId="5b06296ba79af796" providerId="LiveId" clId="{1EACD5FC-E558-4D41-B004-179936AC1377}" dt="2023-09-21T02:47:38.150" v="4127" actId="20577"/>
          <ac:spMkLst>
            <pc:docMk/>
            <pc:sldMk cId="859981585" sldId="450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1T02:39:52.233" v="3985" actId="1076"/>
          <ac:spMkLst>
            <pc:docMk/>
            <pc:sldMk cId="859981585" sldId="450"/>
            <ac:spMk id="11" creationId="{8E48DCCD-137B-4914-B0CD-029EB859346B}"/>
          </ac:spMkLst>
        </pc:spChg>
        <pc:picChg chg="mod">
          <ac:chgData name="Yi Zhang" userId="5b06296ba79af796" providerId="LiveId" clId="{1EACD5FC-E558-4D41-B004-179936AC1377}" dt="2023-09-21T02:37:34.342" v="3743" actId="1076"/>
          <ac:picMkLst>
            <pc:docMk/>
            <pc:sldMk cId="859981585" sldId="450"/>
            <ac:picMk id="8" creationId="{27685BD5-FBD8-486B-AEDD-5C8FE25CF31B}"/>
          </ac:picMkLst>
        </pc:picChg>
        <pc:picChg chg="del mod">
          <ac:chgData name="Yi Zhang" userId="5b06296ba79af796" providerId="LiveId" clId="{1EACD5FC-E558-4D41-B004-179936AC1377}" dt="2023-09-21T02:36:41.322" v="3721" actId="478"/>
          <ac:picMkLst>
            <pc:docMk/>
            <pc:sldMk cId="859981585" sldId="450"/>
            <ac:picMk id="10" creationId="{88A68652-E654-484F-8E74-EA1BE75533BC}"/>
          </ac:picMkLst>
        </pc:picChg>
      </pc:sldChg>
      <pc:sldChg chg="addSp delSp modSp mod">
        <pc:chgData name="Yi Zhang" userId="5b06296ba79af796" providerId="LiveId" clId="{1EACD5FC-E558-4D41-B004-179936AC1377}" dt="2023-09-21T03:06:01.739" v="4563" actId="20577"/>
        <pc:sldMkLst>
          <pc:docMk/>
          <pc:sldMk cId="4204084830" sldId="451"/>
        </pc:sldMkLst>
        <pc:spChg chg="mod">
          <ac:chgData name="Yi Zhang" userId="5b06296ba79af796" providerId="LiveId" clId="{1EACD5FC-E558-4D41-B004-179936AC1377}" dt="2023-09-21T02:50:13.279" v="4202" actId="403"/>
          <ac:spMkLst>
            <pc:docMk/>
            <pc:sldMk cId="4204084830" sldId="451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1T03:06:01.739" v="4563" actId="20577"/>
          <ac:spMkLst>
            <pc:docMk/>
            <pc:sldMk cId="4204084830" sldId="451"/>
            <ac:spMk id="5" creationId="{00000000-0000-0000-0000-000000000000}"/>
          </ac:spMkLst>
        </pc:spChg>
        <pc:spChg chg="mod">
          <ac:chgData name="Yi Zhang" userId="5b06296ba79af796" providerId="LiveId" clId="{1EACD5FC-E558-4D41-B004-179936AC1377}" dt="2023-09-21T02:49:34.557" v="4161" actId="1076"/>
          <ac:spMkLst>
            <pc:docMk/>
            <pc:sldMk cId="4204084830" sldId="451"/>
            <ac:spMk id="19" creationId="{7F83005E-6148-490D-8A2F-8BEAE4B1F05C}"/>
          </ac:spMkLst>
        </pc:spChg>
        <pc:spChg chg="mod">
          <ac:chgData name="Yi Zhang" userId="5b06296ba79af796" providerId="LiveId" clId="{1EACD5FC-E558-4D41-B004-179936AC1377}" dt="2023-09-21T02:50:10.283" v="4201" actId="1035"/>
          <ac:spMkLst>
            <pc:docMk/>
            <pc:sldMk cId="4204084830" sldId="451"/>
            <ac:spMk id="22" creationId="{CCCE83BD-3D0C-47E2-B188-71ACAFEDBFB7}"/>
          </ac:spMkLst>
        </pc:spChg>
        <pc:spChg chg="add mod">
          <ac:chgData name="Yi Zhang" userId="5b06296ba79af796" providerId="LiveId" clId="{1EACD5FC-E558-4D41-B004-179936AC1377}" dt="2023-09-21T02:50:26.691" v="4217" actId="1076"/>
          <ac:spMkLst>
            <pc:docMk/>
            <pc:sldMk cId="4204084830" sldId="451"/>
            <ac:spMk id="27" creationId="{39CA09E8-2DCE-4AA0-9D2C-E61A4E5D5486}"/>
          </ac:spMkLst>
        </pc:spChg>
        <pc:spChg chg="mod">
          <ac:chgData name="Yi Zhang" userId="5b06296ba79af796" providerId="LiveId" clId="{1EACD5FC-E558-4D41-B004-179936AC1377}" dt="2023-09-21T02:50:10.283" v="4201" actId="1035"/>
          <ac:spMkLst>
            <pc:docMk/>
            <pc:sldMk cId="4204084830" sldId="451"/>
            <ac:spMk id="28" creationId="{B5DB5578-8BBF-40C7-B6CB-ABAC1347BB3A}"/>
          </ac:spMkLst>
        </pc:spChg>
        <pc:spChg chg="mod">
          <ac:chgData name="Yi Zhang" userId="5b06296ba79af796" providerId="LiveId" clId="{1EACD5FC-E558-4D41-B004-179936AC1377}" dt="2023-09-21T02:50:10.283" v="4201" actId="1035"/>
          <ac:spMkLst>
            <pc:docMk/>
            <pc:sldMk cId="4204084830" sldId="451"/>
            <ac:spMk id="29" creationId="{701FDAC8-7B91-4CA7-A354-4E666BD00530}"/>
          </ac:spMkLst>
        </pc:spChg>
        <pc:grpChg chg="mod">
          <ac:chgData name="Yi Zhang" userId="5b06296ba79af796" providerId="LiveId" clId="{1EACD5FC-E558-4D41-B004-179936AC1377}" dt="2023-09-21T02:50:10.283" v="4201" actId="1035"/>
          <ac:grpSpMkLst>
            <pc:docMk/>
            <pc:sldMk cId="4204084830" sldId="451"/>
            <ac:grpSpMk id="25" creationId="{D0BDAE47-896C-46D4-8BC0-58690CA2D82F}"/>
          </ac:grpSpMkLst>
        </pc:grpChg>
        <pc:picChg chg="mod">
          <ac:chgData name="Yi Zhang" userId="5b06296ba79af796" providerId="LiveId" clId="{1EACD5FC-E558-4D41-B004-179936AC1377}" dt="2023-09-21T02:49:03.066" v="4158" actId="1076"/>
          <ac:picMkLst>
            <pc:docMk/>
            <pc:sldMk cId="4204084830" sldId="451"/>
            <ac:picMk id="3" creationId="{E4441803-BEC9-48E1-8152-5B5AF12C0E48}"/>
          </ac:picMkLst>
        </pc:picChg>
        <pc:picChg chg="del">
          <ac:chgData name="Yi Zhang" userId="5b06296ba79af796" providerId="LiveId" clId="{1EACD5FC-E558-4D41-B004-179936AC1377}" dt="2023-09-21T02:48:59.363" v="4157" actId="478"/>
          <ac:picMkLst>
            <pc:docMk/>
            <pc:sldMk cId="4204084830" sldId="451"/>
            <ac:picMk id="4" creationId="{B03CBDFE-0621-45A0-AE58-A1F34BE91FCE}"/>
          </ac:picMkLst>
        </pc:picChg>
        <pc:picChg chg="mod">
          <ac:chgData name="Yi Zhang" userId="5b06296ba79af796" providerId="LiveId" clId="{1EACD5FC-E558-4D41-B004-179936AC1377}" dt="2023-09-21T02:49:34.557" v="4161" actId="1076"/>
          <ac:picMkLst>
            <pc:docMk/>
            <pc:sldMk cId="4204084830" sldId="451"/>
            <ac:picMk id="8" creationId="{1B217D16-6C3D-4426-8879-AAFEDF016DA8}"/>
          </ac:picMkLst>
        </pc:picChg>
        <pc:picChg chg="mod">
          <ac:chgData name="Yi Zhang" userId="5b06296ba79af796" providerId="LiveId" clId="{1EACD5FC-E558-4D41-B004-179936AC1377}" dt="2023-09-21T02:50:18.354" v="4215" actId="1036"/>
          <ac:picMkLst>
            <pc:docMk/>
            <pc:sldMk cId="4204084830" sldId="451"/>
            <ac:picMk id="12" creationId="{D5CB42E1-DCFD-4035-9A5E-B69B662086AC}"/>
          </ac:picMkLst>
        </pc:picChg>
        <pc:picChg chg="add mod">
          <ac:chgData name="Yi Zhang" userId="5b06296ba79af796" providerId="LiveId" clId="{1EACD5FC-E558-4D41-B004-179936AC1377}" dt="2023-09-21T02:50:26.691" v="4217" actId="1076"/>
          <ac:picMkLst>
            <pc:docMk/>
            <pc:sldMk cId="4204084830" sldId="451"/>
            <ac:picMk id="20" creationId="{051ACDFD-01E8-4093-B73A-3277D8CFAC55}"/>
          </ac:picMkLst>
        </pc:picChg>
        <pc:picChg chg="mod">
          <ac:chgData name="Yi Zhang" userId="5b06296ba79af796" providerId="LiveId" clId="{1EACD5FC-E558-4D41-B004-179936AC1377}" dt="2023-09-21T02:50:18.354" v="4215" actId="1036"/>
          <ac:picMkLst>
            <pc:docMk/>
            <pc:sldMk cId="4204084830" sldId="451"/>
            <ac:picMk id="21" creationId="{981302C0-E4DB-4649-B8FC-CB70B553E4F5}"/>
          </ac:picMkLst>
        </pc:picChg>
        <pc:picChg chg="mod">
          <ac:chgData name="Yi Zhang" userId="5b06296ba79af796" providerId="LiveId" clId="{1EACD5FC-E558-4D41-B004-179936AC1377}" dt="2023-09-21T02:50:10.283" v="4201" actId="1035"/>
          <ac:picMkLst>
            <pc:docMk/>
            <pc:sldMk cId="4204084830" sldId="451"/>
            <ac:picMk id="24" creationId="{6433398A-A9A5-4802-BBFC-876194EB45BD}"/>
          </ac:picMkLst>
        </pc:picChg>
        <pc:picChg chg="add mod">
          <ac:chgData name="Yi Zhang" userId="5b06296ba79af796" providerId="LiveId" clId="{1EACD5FC-E558-4D41-B004-179936AC1377}" dt="2023-09-21T02:50:26.691" v="4217" actId="1076"/>
          <ac:picMkLst>
            <pc:docMk/>
            <pc:sldMk cId="4204084830" sldId="451"/>
            <ac:picMk id="26" creationId="{5EDFB6FE-D35A-4344-BF3A-5B0B521EFDD3}"/>
          </ac:picMkLst>
        </pc:picChg>
        <pc:picChg chg="add mod">
          <ac:chgData name="Yi Zhang" userId="5b06296ba79af796" providerId="LiveId" clId="{1EACD5FC-E558-4D41-B004-179936AC1377}" dt="2023-09-21T02:50:26.691" v="4217" actId="1076"/>
          <ac:picMkLst>
            <pc:docMk/>
            <pc:sldMk cId="4204084830" sldId="451"/>
            <ac:picMk id="30" creationId="{A9DA9215-B09C-4949-ABB2-E3DBE09F74E7}"/>
          </ac:picMkLst>
        </pc:picChg>
      </pc:sldChg>
      <pc:sldChg chg="addSp delSp modSp mod">
        <pc:chgData name="Yi Zhang" userId="5b06296ba79af796" providerId="LiveId" clId="{1EACD5FC-E558-4D41-B004-179936AC1377}" dt="2023-09-21T02:54:30.471" v="4338" actId="1076"/>
        <pc:sldMkLst>
          <pc:docMk/>
          <pc:sldMk cId="2465687006" sldId="452"/>
        </pc:sldMkLst>
        <pc:spChg chg="mod">
          <ac:chgData name="Yi Zhang" userId="5b06296ba79af796" providerId="LiveId" clId="{1EACD5FC-E558-4D41-B004-179936AC1377}" dt="2023-09-21T02:54:20.930" v="4335" actId="20577"/>
          <ac:spMkLst>
            <pc:docMk/>
            <pc:sldMk cId="2465687006" sldId="452"/>
            <ac:spMk id="2" creationId="{00000000-0000-0000-0000-000000000000}"/>
          </ac:spMkLst>
        </pc:spChg>
        <pc:spChg chg="del">
          <ac:chgData name="Yi Zhang" userId="5b06296ba79af796" providerId="LiveId" clId="{1EACD5FC-E558-4D41-B004-179936AC1377}" dt="2023-09-21T02:54:26.105" v="4337" actId="478"/>
          <ac:spMkLst>
            <pc:docMk/>
            <pc:sldMk cId="2465687006" sldId="452"/>
            <ac:spMk id="37" creationId="{EF997DC3-F0DA-4EBD-9402-176ADB938388}"/>
          </ac:spMkLst>
        </pc:spChg>
        <pc:grpChg chg="mod">
          <ac:chgData name="Yi Zhang" userId="5b06296ba79af796" providerId="LiveId" clId="{1EACD5FC-E558-4D41-B004-179936AC1377}" dt="2023-09-21T02:53:23.630" v="4318" actId="1076"/>
          <ac:grpSpMkLst>
            <pc:docMk/>
            <pc:sldMk cId="2465687006" sldId="452"/>
            <ac:grpSpMk id="35" creationId="{D97F434F-9F0C-44FB-841F-D43621FBC6B7}"/>
          </ac:grpSpMkLst>
        </pc:grpChg>
        <pc:grpChg chg="mod">
          <ac:chgData name="Yi Zhang" userId="5b06296ba79af796" providerId="LiveId" clId="{1EACD5FC-E558-4D41-B004-179936AC1377}" dt="2023-09-21T02:53:20.592" v="4317" actId="1076"/>
          <ac:grpSpMkLst>
            <pc:docMk/>
            <pc:sldMk cId="2465687006" sldId="452"/>
            <ac:grpSpMk id="36" creationId="{F4986773-B96B-45E8-8203-CD23659DACA0}"/>
          </ac:grpSpMkLst>
        </pc:grpChg>
        <pc:picChg chg="add mod">
          <ac:chgData name="Yi Zhang" userId="5b06296ba79af796" providerId="LiveId" clId="{1EACD5FC-E558-4D41-B004-179936AC1377}" dt="2023-09-21T02:54:30.471" v="4338" actId="1076"/>
          <ac:picMkLst>
            <pc:docMk/>
            <pc:sldMk cId="2465687006" sldId="452"/>
            <ac:picMk id="10" creationId="{792D4BB9-79C8-44A3-991F-B6C3C97569C9}"/>
          </ac:picMkLst>
        </pc:picChg>
        <pc:picChg chg="mod">
          <ac:chgData name="Yi Zhang" userId="5b06296ba79af796" providerId="LiveId" clId="{1EACD5FC-E558-4D41-B004-179936AC1377}" dt="2023-09-21T02:52:15.340" v="4282" actId="1076"/>
          <ac:picMkLst>
            <pc:docMk/>
            <pc:sldMk cId="2465687006" sldId="452"/>
            <ac:picMk id="27" creationId="{D44EADA1-9EA2-4F91-8E6A-7E51E91AF766}"/>
          </ac:picMkLst>
        </pc:picChg>
      </pc:sldChg>
      <pc:sldChg chg="addSp delSp modSp mod ord">
        <pc:chgData name="Yi Zhang" userId="5b06296ba79af796" providerId="LiveId" clId="{1EACD5FC-E558-4D41-B004-179936AC1377}" dt="2023-09-21T03:06:38.347" v="4567"/>
        <pc:sldMkLst>
          <pc:docMk/>
          <pc:sldMk cId="1212392416" sldId="453"/>
        </pc:sldMkLst>
        <pc:spChg chg="mod">
          <ac:chgData name="Yi Zhang" userId="5b06296ba79af796" providerId="LiveId" clId="{1EACD5FC-E558-4D41-B004-179936AC1377}" dt="2023-09-21T03:03:03.619" v="4489" actId="403"/>
          <ac:spMkLst>
            <pc:docMk/>
            <pc:sldMk cId="1212392416" sldId="453"/>
            <ac:spMk id="2" creationId="{00000000-0000-0000-0000-000000000000}"/>
          </ac:spMkLst>
        </pc:spChg>
        <pc:spChg chg="add">
          <ac:chgData name="Yi Zhang" userId="5b06296ba79af796" providerId="LiveId" clId="{1EACD5FC-E558-4D41-B004-179936AC1377}" dt="2023-09-21T03:02:08.957" v="4473" actId="11529"/>
          <ac:spMkLst>
            <pc:docMk/>
            <pc:sldMk cId="1212392416" sldId="453"/>
            <ac:spMk id="3" creationId="{7F411920-3010-4B35-BC31-96B6FBFA07A5}"/>
          </ac:spMkLst>
        </pc:spChg>
        <pc:spChg chg="del">
          <ac:chgData name="Yi Zhang" userId="5b06296ba79af796" providerId="LiveId" clId="{1EACD5FC-E558-4D41-B004-179936AC1377}" dt="2023-09-21T02:58:16.239" v="4356" actId="478"/>
          <ac:spMkLst>
            <pc:docMk/>
            <pc:sldMk cId="1212392416" sldId="453"/>
            <ac:spMk id="15" creationId="{CC0371C7-DF36-4A00-B85E-199502FE7AE1}"/>
          </ac:spMkLst>
        </pc:spChg>
        <pc:spChg chg="del">
          <ac:chgData name="Yi Zhang" userId="5b06296ba79af796" providerId="LiveId" clId="{1EACD5FC-E558-4D41-B004-179936AC1377}" dt="2023-09-21T02:58:54.247" v="4386" actId="478"/>
          <ac:spMkLst>
            <pc:docMk/>
            <pc:sldMk cId="1212392416" sldId="453"/>
            <ac:spMk id="16" creationId="{AE03BDF9-6286-4A0C-89FA-B4F8FDD7D6B0}"/>
          </ac:spMkLst>
        </pc:spChg>
        <pc:spChg chg="del">
          <ac:chgData name="Yi Zhang" userId="5b06296ba79af796" providerId="LiveId" clId="{1EACD5FC-E558-4D41-B004-179936AC1377}" dt="2023-09-21T02:56:50.817" v="4346" actId="478"/>
          <ac:spMkLst>
            <pc:docMk/>
            <pc:sldMk cId="1212392416" sldId="453"/>
            <ac:spMk id="18" creationId="{3DEF9032-3CC0-4F93-95A9-2793A3B3BBB4}"/>
          </ac:spMkLst>
        </pc:spChg>
        <pc:spChg chg="del">
          <ac:chgData name="Yi Zhang" userId="5b06296ba79af796" providerId="LiveId" clId="{1EACD5FC-E558-4D41-B004-179936AC1377}" dt="2023-09-21T02:59:05.944" v="4388" actId="478"/>
          <ac:spMkLst>
            <pc:docMk/>
            <pc:sldMk cId="1212392416" sldId="453"/>
            <ac:spMk id="19" creationId="{01D1D5E3-CDDE-48C9-9A2D-78CDFD83EF5A}"/>
          </ac:spMkLst>
        </pc:spChg>
        <pc:spChg chg="add mod">
          <ac:chgData name="Yi Zhang" userId="5b06296ba79af796" providerId="LiveId" clId="{1EACD5FC-E558-4D41-B004-179936AC1377}" dt="2023-09-21T02:58:30.609" v="4359" actId="1076"/>
          <ac:spMkLst>
            <pc:docMk/>
            <pc:sldMk cId="1212392416" sldId="453"/>
            <ac:spMk id="20" creationId="{87B89994-5957-4D5D-8D8A-094653BB45AF}"/>
          </ac:spMkLst>
        </pc:spChg>
        <pc:spChg chg="add mod">
          <ac:chgData name="Yi Zhang" userId="5b06296ba79af796" providerId="LiveId" clId="{1EACD5FC-E558-4D41-B004-179936AC1377}" dt="2023-09-21T02:59:56.077" v="4404" actId="1076"/>
          <ac:spMkLst>
            <pc:docMk/>
            <pc:sldMk cId="1212392416" sldId="453"/>
            <ac:spMk id="21" creationId="{24F76A36-B922-47E0-9C93-739BBA77AAEE}"/>
          </ac:spMkLst>
        </pc:spChg>
        <pc:spChg chg="add mod">
          <ac:chgData name="Yi Zhang" userId="5b06296ba79af796" providerId="LiveId" clId="{1EACD5FC-E558-4D41-B004-179936AC1377}" dt="2023-09-21T03:03:15.070" v="4507" actId="1036"/>
          <ac:spMkLst>
            <pc:docMk/>
            <pc:sldMk cId="1212392416" sldId="453"/>
            <ac:spMk id="28" creationId="{9DE23092-90A4-4966-B3A9-0CE6913F0AA2}"/>
          </ac:spMkLst>
        </pc:spChg>
        <pc:spChg chg="add mod">
          <ac:chgData name="Yi Zhang" userId="5b06296ba79af796" providerId="LiveId" clId="{1EACD5FC-E558-4D41-B004-179936AC1377}" dt="2023-09-21T03:03:15.070" v="4507" actId="1036"/>
          <ac:spMkLst>
            <pc:docMk/>
            <pc:sldMk cId="1212392416" sldId="453"/>
            <ac:spMk id="31" creationId="{1232E1D9-CC90-4DF9-A6EB-6BE3A0156554}"/>
          </ac:spMkLst>
        </pc:spChg>
        <pc:spChg chg="add mod">
          <ac:chgData name="Yi Zhang" userId="5b06296ba79af796" providerId="LiveId" clId="{1EACD5FC-E558-4D41-B004-179936AC1377}" dt="2023-09-21T03:03:15.070" v="4507" actId="1036"/>
          <ac:spMkLst>
            <pc:docMk/>
            <pc:sldMk cId="1212392416" sldId="453"/>
            <ac:spMk id="32" creationId="{0CBB253C-FF5F-413C-9BDA-28B92A0BD013}"/>
          </ac:spMkLst>
        </pc:spChg>
        <pc:spChg chg="add mod">
          <ac:chgData name="Yi Zhang" userId="5b06296ba79af796" providerId="LiveId" clId="{1EACD5FC-E558-4D41-B004-179936AC1377}" dt="2023-09-21T03:03:19.666" v="4508" actId="1076"/>
          <ac:spMkLst>
            <pc:docMk/>
            <pc:sldMk cId="1212392416" sldId="453"/>
            <ac:spMk id="33" creationId="{293EB1F4-C3EC-4891-ACA0-73B16F0C499C}"/>
          </ac:spMkLst>
        </pc:spChg>
        <pc:picChg chg="mod">
          <ac:chgData name="Yi Zhang" userId="5b06296ba79af796" providerId="LiveId" clId="{1EACD5FC-E558-4D41-B004-179936AC1377}" dt="2023-09-21T02:59:48.029" v="4402" actId="1076"/>
          <ac:picMkLst>
            <pc:docMk/>
            <pc:sldMk cId="1212392416" sldId="453"/>
            <ac:picMk id="8" creationId="{F63BCDC6-EE9D-4320-9740-84E75ABDEF3B}"/>
          </ac:picMkLst>
        </pc:picChg>
        <pc:picChg chg="mod">
          <ac:chgData name="Yi Zhang" userId="5b06296ba79af796" providerId="LiveId" clId="{1EACD5FC-E558-4D41-B004-179936AC1377}" dt="2023-09-21T02:59:17.713" v="4394" actId="1076"/>
          <ac:picMkLst>
            <pc:docMk/>
            <pc:sldMk cId="1212392416" sldId="453"/>
            <ac:picMk id="9" creationId="{66D22A46-F2CC-4333-82A7-5796320B17CC}"/>
          </ac:picMkLst>
        </pc:picChg>
        <pc:picChg chg="mod">
          <ac:chgData name="Yi Zhang" userId="5b06296ba79af796" providerId="LiveId" clId="{1EACD5FC-E558-4D41-B004-179936AC1377}" dt="2023-09-21T02:58:14.308" v="4355" actId="1076"/>
          <ac:picMkLst>
            <pc:docMk/>
            <pc:sldMk cId="1212392416" sldId="453"/>
            <ac:picMk id="12" creationId="{EFCAEDB6-F52B-416E-8A52-6B804BBDB0E6}"/>
          </ac:picMkLst>
        </pc:picChg>
        <pc:picChg chg="mod">
          <ac:chgData name="Yi Zhang" userId="5b06296ba79af796" providerId="LiveId" clId="{1EACD5FC-E558-4D41-B004-179936AC1377}" dt="2023-09-21T02:58:31.898" v="4360" actId="1076"/>
          <ac:picMkLst>
            <pc:docMk/>
            <pc:sldMk cId="1212392416" sldId="453"/>
            <ac:picMk id="14" creationId="{DEE10497-9E8F-43DF-B5CF-58737150480F}"/>
          </ac:picMkLst>
        </pc:picChg>
        <pc:picChg chg="mod">
          <ac:chgData name="Yi Zhang" userId="5b06296ba79af796" providerId="LiveId" clId="{1EACD5FC-E558-4D41-B004-179936AC1377}" dt="2023-09-21T02:59:29" v="4397" actId="1076"/>
          <ac:picMkLst>
            <pc:docMk/>
            <pc:sldMk cId="1212392416" sldId="453"/>
            <ac:picMk id="17" creationId="{9EB75347-211D-4DE6-8845-F4A2D51CDC10}"/>
          </ac:picMkLst>
        </pc:picChg>
        <pc:picChg chg="add mod">
          <ac:chgData name="Yi Zhang" userId="5b06296ba79af796" providerId="LiveId" clId="{1EACD5FC-E558-4D41-B004-179936AC1377}" dt="2023-09-21T03:03:15.070" v="4507" actId="1036"/>
          <ac:picMkLst>
            <pc:docMk/>
            <pc:sldMk cId="1212392416" sldId="453"/>
            <ac:picMk id="22" creationId="{7CA65264-4CE0-4236-901E-24B80727869F}"/>
          </ac:picMkLst>
        </pc:picChg>
        <pc:picChg chg="add mod">
          <ac:chgData name="Yi Zhang" userId="5b06296ba79af796" providerId="LiveId" clId="{1EACD5FC-E558-4D41-B004-179936AC1377}" dt="2023-09-21T03:03:15.070" v="4507" actId="1036"/>
          <ac:picMkLst>
            <pc:docMk/>
            <pc:sldMk cId="1212392416" sldId="453"/>
            <ac:picMk id="23" creationId="{253E614E-A9D7-4033-9CDE-5BBDD7BCE864}"/>
          </ac:picMkLst>
        </pc:picChg>
        <pc:picChg chg="add mod">
          <ac:chgData name="Yi Zhang" userId="5b06296ba79af796" providerId="LiveId" clId="{1EACD5FC-E558-4D41-B004-179936AC1377}" dt="2023-09-21T03:03:15.070" v="4507" actId="1036"/>
          <ac:picMkLst>
            <pc:docMk/>
            <pc:sldMk cId="1212392416" sldId="453"/>
            <ac:picMk id="24" creationId="{BCB30B70-D8D6-48F0-A741-1872A098C04A}"/>
          </ac:picMkLst>
        </pc:picChg>
        <pc:picChg chg="add mod">
          <ac:chgData name="Yi Zhang" userId="5b06296ba79af796" providerId="LiveId" clId="{1EACD5FC-E558-4D41-B004-179936AC1377}" dt="2023-09-21T03:02:04.513" v="4472" actId="1076"/>
          <ac:picMkLst>
            <pc:docMk/>
            <pc:sldMk cId="1212392416" sldId="453"/>
            <ac:picMk id="25" creationId="{8E78C79D-E0B2-4647-BB67-9E663971FAC4}"/>
          </ac:picMkLst>
        </pc:picChg>
        <pc:picChg chg="add mod">
          <ac:chgData name="Yi Zhang" userId="5b06296ba79af796" providerId="LiveId" clId="{1EACD5FC-E558-4D41-B004-179936AC1377}" dt="2023-09-21T03:03:15.070" v="4507" actId="1036"/>
          <ac:picMkLst>
            <pc:docMk/>
            <pc:sldMk cId="1212392416" sldId="453"/>
            <ac:picMk id="26" creationId="{7B770089-BEA0-4FFB-9FB9-B01492400493}"/>
          </ac:picMkLst>
        </pc:picChg>
        <pc:picChg chg="add mod">
          <ac:chgData name="Yi Zhang" userId="5b06296ba79af796" providerId="LiveId" clId="{1EACD5FC-E558-4D41-B004-179936AC1377}" dt="2023-09-21T03:03:15.070" v="4507" actId="1036"/>
          <ac:picMkLst>
            <pc:docMk/>
            <pc:sldMk cId="1212392416" sldId="453"/>
            <ac:picMk id="27" creationId="{3C2AC9E7-39CD-4A5B-8CC3-66924BA80345}"/>
          </ac:picMkLst>
        </pc:picChg>
        <pc:picChg chg="add mod">
          <ac:chgData name="Yi Zhang" userId="5b06296ba79af796" providerId="LiveId" clId="{1EACD5FC-E558-4D41-B004-179936AC1377}" dt="2023-09-21T03:04:15.403" v="4518" actId="1076"/>
          <ac:picMkLst>
            <pc:docMk/>
            <pc:sldMk cId="1212392416" sldId="453"/>
            <ac:picMk id="34" creationId="{03E3B55F-0803-4D6F-9980-73CC8982D7E9}"/>
          </ac:picMkLst>
        </pc:picChg>
        <pc:cxnChg chg="add mod">
          <ac:chgData name="Yi Zhang" userId="5b06296ba79af796" providerId="LiveId" clId="{1EACD5FC-E558-4D41-B004-179936AC1377}" dt="2023-09-21T03:03:15.070" v="4507" actId="1036"/>
          <ac:cxnSpMkLst>
            <pc:docMk/>
            <pc:sldMk cId="1212392416" sldId="453"/>
            <ac:cxnSpMk id="29" creationId="{58612C70-CE75-4647-BD65-7D31643F20B5}"/>
          </ac:cxnSpMkLst>
        </pc:cxnChg>
        <pc:cxnChg chg="add mod">
          <ac:chgData name="Yi Zhang" userId="5b06296ba79af796" providerId="LiveId" clId="{1EACD5FC-E558-4D41-B004-179936AC1377}" dt="2023-09-21T03:03:15.070" v="4507" actId="1036"/>
          <ac:cxnSpMkLst>
            <pc:docMk/>
            <pc:sldMk cId="1212392416" sldId="453"/>
            <ac:cxnSpMk id="30" creationId="{398B5273-4CAC-4EF3-9BAA-9591BCE37933}"/>
          </ac:cxnSpMkLst>
        </pc:cxnChg>
      </pc:sldChg>
      <pc:sldChg chg="addSp delSp modSp mod">
        <pc:chgData name="Yi Zhang" userId="5b06296ba79af796" providerId="LiveId" clId="{1EACD5FC-E558-4D41-B004-179936AC1377}" dt="2023-09-21T03:13:23.264" v="4784" actId="478"/>
        <pc:sldMkLst>
          <pc:docMk/>
          <pc:sldMk cId="4002079045" sldId="454"/>
        </pc:sldMkLst>
        <pc:spChg chg="mod">
          <ac:chgData name="Yi Zhang" userId="5b06296ba79af796" providerId="LiveId" clId="{1EACD5FC-E558-4D41-B004-179936AC1377}" dt="2023-09-21T03:11:10.619" v="4702" actId="255"/>
          <ac:spMkLst>
            <pc:docMk/>
            <pc:sldMk cId="4002079045" sldId="454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1T03:12:06.690" v="4754" actId="114"/>
          <ac:spMkLst>
            <pc:docMk/>
            <pc:sldMk cId="4002079045" sldId="454"/>
            <ac:spMk id="5" creationId="{00000000-0000-0000-0000-000000000000}"/>
          </ac:spMkLst>
        </pc:spChg>
        <pc:spChg chg="mod">
          <ac:chgData name="Yi Zhang" userId="5b06296ba79af796" providerId="LiveId" clId="{1EACD5FC-E558-4D41-B004-179936AC1377}" dt="2023-09-21T03:11:46.114" v="4715" actId="1076"/>
          <ac:spMkLst>
            <pc:docMk/>
            <pc:sldMk cId="4002079045" sldId="454"/>
            <ac:spMk id="12" creationId="{B02F5549-DBA1-421C-B89D-274ACC10D601}"/>
          </ac:spMkLst>
        </pc:spChg>
        <pc:spChg chg="del">
          <ac:chgData name="Yi Zhang" userId="5b06296ba79af796" providerId="LiveId" clId="{1EACD5FC-E558-4D41-B004-179936AC1377}" dt="2023-09-21T03:11:20.104" v="4706" actId="478"/>
          <ac:spMkLst>
            <pc:docMk/>
            <pc:sldMk cId="4002079045" sldId="454"/>
            <ac:spMk id="17" creationId="{150BE27A-AF82-4D49-B7FC-C30D58249168}"/>
          </ac:spMkLst>
        </pc:spChg>
        <pc:spChg chg="del">
          <ac:chgData name="Yi Zhang" userId="5b06296ba79af796" providerId="LiveId" clId="{1EACD5FC-E558-4D41-B004-179936AC1377}" dt="2023-09-21T03:11:20.104" v="4706" actId="478"/>
          <ac:spMkLst>
            <pc:docMk/>
            <pc:sldMk cId="4002079045" sldId="454"/>
            <ac:spMk id="18" creationId="{23EC7ECD-A37A-46B1-876A-61C35E9B60E2}"/>
          </ac:spMkLst>
        </pc:spChg>
        <pc:spChg chg="mod">
          <ac:chgData name="Yi Zhang" userId="5b06296ba79af796" providerId="LiveId" clId="{1EACD5FC-E558-4D41-B004-179936AC1377}" dt="2023-09-21T03:10:31.963" v="4698" actId="164"/>
          <ac:spMkLst>
            <pc:docMk/>
            <pc:sldMk cId="4002079045" sldId="454"/>
            <ac:spMk id="28" creationId="{3AEC2A58-8433-4A97-88C0-D0F22CAEAA38}"/>
          </ac:spMkLst>
        </pc:spChg>
        <pc:spChg chg="del">
          <ac:chgData name="Yi Zhang" userId="5b06296ba79af796" providerId="LiveId" clId="{1EACD5FC-E558-4D41-B004-179936AC1377}" dt="2023-09-21T03:10:09.418" v="4692" actId="478"/>
          <ac:spMkLst>
            <pc:docMk/>
            <pc:sldMk cId="4002079045" sldId="454"/>
            <ac:spMk id="32" creationId="{0968EF76-EDC9-496F-AC66-9A4470C1CD72}"/>
          </ac:spMkLst>
        </pc:spChg>
        <pc:grpChg chg="add mod">
          <ac:chgData name="Yi Zhang" userId="5b06296ba79af796" providerId="LiveId" clId="{1EACD5FC-E558-4D41-B004-179936AC1377}" dt="2023-09-21T03:11:14.344" v="4703" actId="1076"/>
          <ac:grpSpMkLst>
            <pc:docMk/>
            <pc:sldMk cId="4002079045" sldId="454"/>
            <ac:grpSpMk id="8" creationId="{AF9B9AFC-24ED-4A43-B103-727FA3AE94BA}"/>
          </ac:grpSpMkLst>
        </pc:grpChg>
        <pc:picChg chg="add mod">
          <ac:chgData name="Yi Zhang" userId="5b06296ba79af796" providerId="LiveId" clId="{1EACD5FC-E558-4D41-B004-179936AC1377}" dt="2023-09-21T03:10:31.963" v="4698" actId="164"/>
          <ac:picMkLst>
            <pc:docMk/>
            <pc:sldMk cId="4002079045" sldId="454"/>
            <ac:picMk id="4" creationId="{3B63A369-A380-44A2-9DEF-69F715464E35}"/>
          </ac:picMkLst>
        </pc:picChg>
        <pc:picChg chg="add mod">
          <ac:chgData name="Yi Zhang" userId="5b06296ba79af796" providerId="LiveId" clId="{1EACD5FC-E558-4D41-B004-179936AC1377}" dt="2023-09-21T03:11:30.029" v="4711" actId="1076"/>
          <ac:picMkLst>
            <pc:docMk/>
            <pc:sldMk cId="4002079045" sldId="454"/>
            <ac:picMk id="10" creationId="{14DDE64F-0562-4744-AA1A-09391318A709}"/>
          </ac:picMkLst>
        </pc:picChg>
        <pc:picChg chg="del">
          <ac:chgData name="Yi Zhang" userId="5b06296ba79af796" providerId="LiveId" clId="{1EACD5FC-E558-4D41-B004-179936AC1377}" dt="2023-09-21T03:11:01.339" v="4700" actId="478"/>
          <ac:picMkLst>
            <pc:docMk/>
            <pc:sldMk cId="4002079045" sldId="454"/>
            <ac:picMk id="11" creationId="{BE2A0372-C01A-40C1-B1F7-0A450B965AA8}"/>
          </ac:picMkLst>
        </pc:picChg>
        <pc:picChg chg="del">
          <ac:chgData name="Yi Zhang" userId="5b06296ba79af796" providerId="LiveId" clId="{1EACD5FC-E558-4D41-B004-179936AC1377}" dt="2023-09-21T03:10:02.905" v="4688" actId="478"/>
          <ac:picMkLst>
            <pc:docMk/>
            <pc:sldMk cId="4002079045" sldId="454"/>
            <ac:picMk id="19" creationId="{5EF1A0E6-E572-46DC-A879-6BA947AE0D54}"/>
          </ac:picMkLst>
        </pc:picChg>
        <pc:picChg chg="add del mod">
          <ac:chgData name="Yi Zhang" userId="5b06296ba79af796" providerId="LiveId" clId="{1EACD5FC-E558-4D41-B004-179936AC1377}" dt="2023-09-21T03:13:23.264" v="4784" actId="478"/>
          <ac:picMkLst>
            <pc:docMk/>
            <pc:sldMk cId="4002079045" sldId="454"/>
            <ac:picMk id="30" creationId="{61F793A2-0F89-4023-8224-4B2A8BB2F56D}"/>
          </ac:picMkLst>
        </pc:picChg>
        <pc:cxnChg chg="del">
          <ac:chgData name="Yi Zhang" userId="5b06296ba79af796" providerId="LiveId" clId="{1EACD5FC-E558-4D41-B004-179936AC1377}" dt="2023-09-21T03:11:20.104" v="4706" actId="478"/>
          <ac:cxnSpMkLst>
            <pc:docMk/>
            <pc:sldMk cId="4002079045" sldId="454"/>
            <ac:cxnSpMk id="14" creationId="{22C41084-884C-44E0-8403-AD0F14C43029}"/>
          </ac:cxnSpMkLst>
        </pc:cxnChg>
        <pc:cxnChg chg="mod ord">
          <ac:chgData name="Yi Zhang" userId="5b06296ba79af796" providerId="LiveId" clId="{1EACD5FC-E558-4D41-B004-179936AC1377}" dt="2023-09-21T03:10:31.963" v="4698" actId="164"/>
          <ac:cxnSpMkLst>
            <pc:docMk/>
            <pc:sldMk cId="4002079045" sldId="454"/>
            <ac:cxnSpMk id="23" creationId="{A0031912-9DA9-447D-9BB2-C23F0D0CFD29}"/>
          </ac:cxnSpMkLst>
        </pc:cxnChg>
        <pc:cxnChg chg="mod ord">
          <ac:chgData name="Yi Zhang" userId="5b06296ba79af796" providerId="LiveId" clId="{1EACD5FC-E558-4D41-B004-179936AC1377}" dt="2023-09-21T03:10:31.963" v="4698" actId="164"/>
          <ac:cxnSpMkLst>
            <pc:docMk/>
            <pc:sldMk cId="4002079045" sldId="454"/>
            <ac:cxnSpMk id="25" creationId="{3F13B7E7-72C0-40EA-AC59-58F3A0FE3CC0}"/>
          </ac:cxnSpMkLst>
        </pc:cxnChg>
        <pc:cxnChg chg="del">
          <ac:chgData name="Yi Zhang" userId="5b06296ba79af796" providerId="LiveId" clId="{1EACD5FC-E558-4D41-B004-179936AC1377}" dt="2023-09-21T03:11:20.104" v="4706" actId="478"/>
          <ac:cxnSpMkLst>
            <pc:docMk/>
            <pc:sldMk cId="4002079045" sldId="454"/>
            <ac:cxnSpMk id="29" creationId="{36A3E798-588B-4051-AD94-930C32223336}"/>
          </ac:cxnSpMkLst>
        </pc:cxnChg>
      </pc:sldChg>
      <pc:sldChg chg="del">
        <pc:chgData name="Yi Zhang" userId="5b06296ba79af796" providerId="LiveId" clId="{1EACD5FC-E558-4D41-B004-179936AC1377}" dt="2023-09-21T03:14:40.356" v="4790" actId="47"/>
        <pc:sldMkLst>
          <pc:docMk/>
          <pc:sldMk cId="3906950182" sldId="455"/>
        </pc:sldMkLst>
      </pc:sldChg>
      <pc:sldChg chg="delSp modSp mod ord">
        <pc:chgData name="Yi Zhang" userId="5b06296ba79af796" providerId="LiveId" clId="{1EACD5FC-E558-4D41-B004-179936AC1377}" dt="2023-09-21T03:24:52.419" v="5070" actId="20577"/>
        <pc:sldMkLst>
          <pc:docMk/>
          <pc:sldMk cId="1048662452" sldId="457"/>
        </pc:sldMkLst>
        <pc:spChg chg="mod">
          <ac:chgData name="Yi Zhang" userId="5b06296ba79af796" providerId="LiveId" clId="{1EACD5FC-E558-4D41-B004-179936AC1377}" dt="2023-09-21T03:24:14.140" v="5019" actId="113"/>
          <ac:spMkLst>
            <pc:docMk/>
            <pc:sldMk cId="1048662452" sldId="457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1T03:24:52.419" v="5070" actId="20577"/>
          <ac:spMkLst>
            <pc:docMk/>
            <pc:sldMk cId="1048662452" sldId="457"/>
            <ac:spMk id="5" creationId="{00000000-0000-0000-0000-000000000000}"/>
          </ac:spMkLst>
        </pc:spChg>
        <pc:spChg chg="del">
          <ac:chgData name="Yi Zhang" userId="5b06296ba79af796" providerId="LiveId" clId="{1EACD5FC-E558-4D41-B004-179936AC1377}" dt="2023-09-21T03:23:40.644" v="5010" actId="478"/>
          <ac:spMkLst>
            <pc:docMk/>
            <pc:sldMk cId="1048662452" sldId="457"/>
            <ac:spMk id="22" creationId="{6CAB3CA2-2D25-451C-B1D7-54E3945838DB}"/>
          </ac:spMkLst>
        </pc:spChg>
      </pc:sldChg>
      <pc:sldChg chg="addSp delSp modSp mod ord">
        <pc:chgData name="Yi Zhang" userId="5b06296ba79af796" providerId="LiveId" clId="{1EACD5FC-E558-4D41-B004-179936AC1377}" dt="2023-09-21T03:50:15.031" v="5741" actId="6549"/>
        <pc:sldMkLst>
          <pc:docMk/>
          <pc:sldMk cId="898765524" sldId="458"/>
        </pc:sldMkLst>
        <pc:spChg chg="mod">
          <ac:chgData name="Yi Zhang" userId="5b06296ba79af796" providerId="LiveId" clId="{1EACD5FC-E558-4D41-B004-179936AC1377}" dt="2023-09-21T03:49:44.889" v="5734" actId="21"/>
          <ac:spMkLst>
            <pc:docMk/>
            <pc:sldMk cId="898765524" sldId="458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1T03:45:16.853" v="5513" actId="6549"/>
          <ac:spMkLst>
            <pc:docMk/>
            <pc:sldMk cId="898765524" sldId="458"/>
            <ac:spMk id="5" creationId="{00000000-0000-0000-0000-000000000000}"/>
          </ac:spMkLst>
        </pc:spChg>
        <pc:spChg chg="del">
          <ac:chgData name="Yi Zhang" userId="5b06296ba79af796" providerId="LiveId" clId="{1EACD5FC-E558-4D41-B004-179936AC1377}" dt="2023-09-21T03:29:36.591" v="5223" actId="478"/>
          <ac:spMkLst>
            <pc:docMk/>
            <pc:sldMk cId="898765524" sldId="458"/>
            <ac:spMk id="13" creationId="{B9DB61B7-2350-48D2-A455-0289CB310F3E}"/>
          </ac:spMkLst>
        </pc:spChg>
        <pc:spChg chg="del">
          <ac:chgData name="Yi Zhang" userId="5b06296ba79af796" providerId="LiveId" clId="{1EACD5FC-E558-4D41-B004-179936AC1377}" dt="2023-09-21T03:29:36.591" v="5223" actId="478"/>
          <ac:spMkLst>
            <pc:docMk/>
            <pc:sldMk cId="898765524" sldId="458"/>
            <ac:spMk id="14" creationId="{F4E16D94-D22C-4A7F-8DE0-B81B65725CED}"/>
          </ac:spMkLst>
        </pc:spChg>
        <pc:spChg chg="del">
          <ac:chgData name="Yi Zhang" userId="5b06296ba79af796" providerId="LiveId" clId="{1EACD5FC-E558-4D41-B004-179936AC1377}" dt="2023-09-21T03:02:36.064" v="4476" actId="21"/>
          <ac:spMkLst>
            <pc:docMk/>
            <pc:sldMk cId="898765524" sldId="458"/>
            <ac:spMk id="21" creationId="{FB6BD4A0-9733-44F3-8AD6-36A0C0CF0E1B}"/>
          </ac:spMkLst>
        </pc:spChg>
        <pc:spChg chg="add del mod">
          <ac:chgData name="Yi Zhang" userId="5b06296ba79af796" providerId="LiveId" clId="{1EACD5FC-E558-4D41-B004-179936AC1377}" dt="2023-09-21T03:43:59.634" v="5477" actId="478"/>
          <ac:spMkLst>
            <pc:docMk/>
            <pc:sldMk cId="898765524" sldId="458"/>
            <ac:spMk id="23" creationId="{966A8D3E-5F16-4282-BA0C-753BE9842DE5}"/>
          </ac:spMkLst>
        </pc:spChg>
        <pc:spChg chg="add mod">
          <ac:chgData name="Yi Zhang" userId="5b06296ba79af796" providerId="LiveId" clId="{1EACD5FC-E558-4D41-B004-179936AC1377}" dt="2023-09-21T03:49:42.034" v="5731" actId="1076"/>
          <ac:spMkLst>
            <pc:docMk/>
            <pc:sldMk cId="898765524" sldId="458"/>
            <ac:spMk id="24" creationId="{9BB63E33-9656-46FA-8DE7-3CD43527C0DD}"/>
          </ac:spMkLst>
        </pc:spChg>
        <pc:spChg chg="add mod">
          <ac:chgData name="Yi Zhang" userId="5b06296ba79af796" providerId="LiveId" clId="{1EACD5FC-E558-4D41-B004-179936AC1377}" dt="2023-09-21T03:50:15.031" v="5741" actId="6549"/>
          <ac:spMkLst>
            <pc:docMk/>
            <pc:sldMk cId="898765524" sldId="458"/>
            <ac:spMk id="25" creationId="{5F4F6727-BD04-4310-A036-DA9F13C9008F}"/>
          </ac:spMkLst>
        </pc:spChg>
        <pc:spChg chg="del">
          <ac:chgData name="Yi Zhang" userId="5b06296ba79af796" providerId="LiveId" clId="{1EACD5FC-E558-4D41-B004-179936AC1377}" dt="2023-09-21T03:02:36.064" v="4476" actId="21"/>
          <ac:spMkLst>
            <pc:docMk/>
            <pc:sldMk cId="898765524" sldId="458"/>
            <ac:spMk id="26" creationId="{A8D4369B-AA60-46FB-8569-AAD1F6E54BA0}"/>
          </ac:spMkLst>
        </pc:spChg>
        <pc:spChg chg="del">
          <ac:chgData name="Yi Zhang" userId="5b06296ba79af796" providerId="LiveId" clId="{1EACD5FC-E558-4D41-B004-179936AC1377}" dt="2023-09-21T03:02:36.064" v="4476" actId="21"/>
          <ac:spMkLst>
            <pc:docMk/>
            <pc:sldMk cId="898765524" sldId="458"/>
            <ac:spMk id="27" creationId="{78E57904-CCA9-4A4B-A01F-A5C20DE7BC4E}"/>
          </ac:spMkLst>
        </pc:spChg>
        <pc:picChg chg="del">
          <ac:chgData name="Yi Zhang" userId="5b06296ba79af796" providerId="LiveId" clId="{1EACD5FC-E558-4D41-B004-179936AC1377}" dt="2023-09-21T03:01:28.449" v="4459" actId="21"/>
          <ac:picMkLst>
            <pc:docMk/>
            <pc:sldMk cId="898765524" sldId="458"/>
            <ac:picMk id="4" creationId="{8EE5939E-6E17-4AAA-8773-4D1E8A251726}"/>
          </ac:picMkLst>
        </pc:picChg>
        <pc:picChg chg="del">
          <ac:chgData name="Yi Zhang" userId="5b06296ba79af796" providerId="LiveId" clId="{1EACD5FC-E558-4D41-B004-179936AC1377}" dt="2023-09-21T03:01:28.449" v="4459" actId="21"/>
          <ac:picMkLst>
            <pc:docMk/>
            <pc:sldMk cId="898765524" sldId="458"/>
            <ac:picMk id="6" creationId="{ED04A097-9E2D-4154-A618-70375BBD64C3}"/>
          </ac:picMkLst>
        </pc:picChg>
        <pc:picChg chg="del">
          <ac:chgData name="Yi Zhang" userId="5b06296ba79af796" providerId="LiveId" clId="{1EACD5FC-E558-4D41-B004-179936AC1377}" dt="2023-09-21T03:00:58.243" v="4434" actId="21"/>
          <ac:picMkLst>
            <pc:docMk/>
            <pc:sldMk cId="898765524" sldId="458"/>
            <ac:picMk id="10" creationId="{2DDB36E5-1509-44B2-BF55-0286D21478C0}"/>
          </ac:picMkLst>
        </pc:picChg>
        <pc:picChg chg="del">
          <ac:chgData name="Yi Zhang" userId="5b06296ba79af796" providerId="LiveId" clId="{1EACD5FC-E558-4D41-B004-179936AC1377}" dt="2023-09-21T03:02:27.909" v="4474" actId="478"/>
          <ac:picMkLst>
            <pc:docMk/>
            <pc:sldMk cId="898765524" sldId="458"/>
            <ac:picMk id="11" creationId="{8EF06916-AAB4-4648-A00A-5DEE2DDD63DD}"/>
          </ac:picMkLst>
        </pc:picChg>
        <pc:picChg chg="del">
          <ac:chgData name="Yi Zhang" userId="5b06296ba79af796" providerId="LiveId" clId="{1EACD5FC-E558-4D41-B004-179936AC1377}" dt="2023-09-21T03:01:48.049" v="4468" actId="21"/>
          <ac:picMkLst>
            <pc:docMk/>
            <pc:sldMk cId="898765524" sldId="458"/>
            <ac:picMk id="12" creationId="{1E3E8340-A60E-4451-B3FF-E0EC8F920CCC}"/>
          </ac:picMkLst>
        </pc:picChg>
        <pc:picChg chg="del">
          <ac:chgData name="Yi Zhang" userId="5b06296ba79af796" providerId="LiveId" clId="{1EACD5FC-E558-4D41-B004-179936AC1377}" dt="2023-09-21T03:02:36.064" v="4476" actId="21"/>
          <ac:picMkLst>
            <pc:docMk/>
            <pc:sldMk cId="898765524" sldId="458"/>
            <ac:picMk id="16" creationId="{4247551F-1499-478F-A94C-C9B9857B4AAC}"/>
          </ac:picMkLst>
        </pc:picChg>
        <pc:picChg chg="del mod">
          <ac:chgData name="Yi Zhang" userId="5b06296ba79af796" providerId="LiveId" clId="{1EACD5FC-E558-4D41-B004-179936AC1377}" dt="2023-09-21T03:02:36.064" v="4476" actId="21"/>
          <ac:picMkLst>
            <pc:docMk/>
            <pc:sldMk cId="898765524" sldId="458"/>
            <ac:picMk id="18" creationId="{D1E4C185-DA81-4BDE-BAA4-46CA7AABD94C}"/>
          </ac:picMkLst>
        </pc:picChg>
        <pc:picChg chg="del">
          <ac:chgData name="Yi Zhang" userId="5b06296ba79af796" providerId="LiveId" clId="{1EACD5FC-E558-4D41-B004-179936AC1377}" dt="2023-09-21T03:03:23.944" v="4509" actId="21"/>
          <ac:picMkLst>
            <pc:docMk/>
            <pc:sldMk cId="898765524" sldId="458"/>
            <ac:picMk id="20" creationId="{5EE61BE0-782F-4174-9EF5-24AADDCE3E27}"/>
          </ac:picMkLst>
        </pc:picChg>
        <pc:cxnChg chg="del">
          <ac:chgData name="Yi Zhang" userId="5b06296ba79af796" providerId="LiveId" clId="{1EACD5FC-E558-4D41-B004-179936AC1377}" dt="2023-09-21T03:02:36.064" v="4476" actId="21"/>
          <ac:cxnSpMkLst>
            <pc:docMk/>
            <pc:sldMk cId="898765524" sldId="458"/>
            <ac:cxnSpMk id="17" creationId="{AD21581B-F97D-410A-8CED-55A67D8C4824}"/>
          </ac:cxnSpMkLst>
        </pc:cxnChg>
        <pc:cxnChg chg="del">
          <ac:chgData name="Yi Zhang" userId="5b06296ba79af796" providerId="LiveId" clId="{1EACD5FC-E558-4D41-B004-179936AC1377}" dt="2023-09-21T03:02:36.064" v="4476" actId="21"/>
          <ac:cxnSpMkLst>
            <pc:docMk/>
            <pc:sldMk cId="898765524" sldId="458"/>
            <ac:cxnSpMk id="22" creationId="{28D26686-C739-4249-9C0C-1A394AE47202}"/>
          </ac:cxnSpMkLst>
        </pc:cxnChg>
      </pc:sldChg>
      <pc:sldChg chg="addSp delSp modSp mod ord">
        <pc:chgData name="Yi Zhang" userId="5b06296ba79af796" providerId="LiveId" clId="{1EACD5FC-E558-4D41-B004-179936AC1377}" dt="2023-09-21T03:08:50.545" v="4676" actId="11529"/>
        <pc:sldMkLst>
          <pc:docMk/>
          <pc:sldMk cId="3226528529" sldId="459"/>
        </pc:sldMkLst>
        <pc:spChg chg="mod">
          <ac:chgData name="Yi Zhang" userId="5b06296ba79af796" providerId="LiveId" clId="{1EACD5FC-E558-4D41-B004-179936AC1377}" dt="2023-09-21T03:08:44.900" v="4675" actId="114"/>
          <ac:spMkLst>
            <pc:docMk/>
            <pc:sldMk cId="3226528529" sldId="459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1T03:05:38.140" v="4544" actId="20577"/>
          <ac:spMkLst>
            <pc:docMk/>
            <pc:sldMk cId="3226528529" sldId="459"/>
            <ac:spMk id="5" creationId="{00000000-0000-0000-0000-000000000000}"/>
          </ac:spMkLst>
        </pc:spChg>
        <pc:spChg chg="del">
          <ac:chgData name="Yi Zhang" userId="5b06296ba79af796" providerId="LiveId" clId="{1EACD5FC-E558-4D41-B004-179936AC1377}" dt="2023-09-21T03:05:11.355" v="4531" actId="478"/>
          <ac:spMkLst>
            <pc:docMk/>
            <pc:sldMk cId="3226528529" sldId="459"/>
            <ac:spMk id="18" creationId="{38424B74-4C14-4F5F-B7A9-054634B51D3C}"/>
          </ac:spMkLst>
        </pc:spChg>
        <pc:spChg chg="del">
          <ac:chgData name="Yi Zhang" userId="5b06296ba79af796" providerId="LiveId" clId="{1EACD5FC-E558-4D41-B004-179936AC1377}" dt="2023-09-21T03:05:15.987" v="4535" actId="478"/>
          <ac:spMkLst>
            <pc:docMk/>
            <pc:sldMk cId="3226528529" sldId="459"/>
            <ac:spMk id="20" creationId="{EFA64507-AED5-41BB-B63E-5AFC256B57B1}"/>
          </ac:spMkLst>
        </pc:spChg>
        <pc:spChg chg="del">
          <ac:chgData name="Yi Zhang" userId="5b06296ba79af796" providerId="LiveId" clId="{1EACD5FC-E558-4D41-B004-179936AC1377}" dt="2023-09-21T03:05:12.357" v="4532" actId="478"/>
          <ac:spMkLst>
            <pc:docMk/>
            <pc:sldMk cId="3226528529" sldId="459"/>
            <ac:spMk id="21" creationId="{907B14E2-2704-49B0-B1A8-D6C3765EF01D}"/>
          </ac:spMkLst>
        </pc:spChg>
        <pc:spChg chg="add del">
          <ac:chgData name="Yi Zhang" userId="5b06296ba79af796" providerId="LiveId" clId="{1EACD5FC-E558-4D41-B004-179936AC1377}" dt="2023-09-21T03:05:17.636" v="4536" actId="478"/>
          <ac:spMkLst>
            <pc:docMk/>
            <pc:sldMk cId="3226528529" sldId="459"/>
            <ac:spMk id="22" creationId="{2067A4BF-EFB7-4EC9-8ABF-43C073DCEC69}"/>
          </ac:spMkLst>
        </pc:spChg>
        <pc:spChg chg="del">
          <ac:chgData name="Yi Zhang" userId="5b06296ba79af796" providerId="LiveId" clId="{1EACD5FC-E558-4D41-B004-179936AC1377}" dt="2023-09-21T03:05:30.171" v="4540" actId="478"/>
          <ac:spMkLst>
            <pc:docMk/>
            <pc:sldMk cId="3226528529" sldId="459"/>
            <ac:spMk id="23" creationId="{4C005EA4-169F-4B0F-AC29-16EAD8B279F9}"/>
          </ac:spMkLst>
        </pc:spChg>
        <pc:spChg chg="add del">
          <ac:chgData name="Yi Zhang" userId="5b06296ba79af796" providerId="LiveId" clId="{1EACD5FC-E558-4D41-B004-179936AC1377}" dt="2023-09-21T03:05:10.675" v="4530" actId="478"/>
          <ac:spMkLst>
            <pc:docMk/>
            <pc:sldMk cId="3226528529" sldId="459"/>
            <ac:spMk id="28" creationId="{9168E583-1129-4EA9-8FC5-6BA127E5ECB5}"/>
          </ac:spMkLst>
        </pc:spChg>
        <pc:spChg chg="add mod">
          <ac:chgData name="Yi Zhang" userId="5b06296ba79af796" providerId="LiveId" clId="{1EACD5FC-E558-4D41-B004-179936AC1377}" dt="2023-09-21T03:06:39.565" v="4568"/>
          <ac:spMkLst>
            <pc:docMk/>
            <pc:sldMk cId="3226528529" sldId="459"/>
            <ac:spMk id="31" creationId="{AAA7D00F-B7EE-49DA-A011-C1895CD2CF46}"/>
          </ac:spMkLst>
        </pc:spChg>
        <pc:spChg chg="add mod">
          <ac:chgData name="Yi Zhang" userId="5b06296ba79af796" providerId="LiveId" clId="{1EACD5FC-E558-4D41-B004-179936AC1377}" dt="2023-09-21T03:07:56.534" v="4593" actId="1076"/>
          <ac:spMkLst>
            <pc:docMk/>
            <pc:sldMk cId="3226528529" sldId="459"/>
            <ac:spMk id="32" creationId="{FB8C928B-8E8B-41E4-8170-41C148E0619B}"/>
          </ac:spMkLst>
        </pc:spChg>
        <pc:spChg chg="add mod">
          <ac:chgData name="Yi Zhang" userId="5b06296ba79af796" providerId="LiveId" clId="{1EACD5FC-E558-4D41-B004-179936AC1377}" dt="2023-09-21T03:06:39.565" v="4568"/>
          <ac:spMkLst>
            <pc:docMk/>
            <pc:sldMk cId="3226528529" sldId="459"/>
            <ac:spMk id="33" creationId="{A8F5014E-EF16-4298-8EB2-11B7E471685A}"/>
          </ac:spMkLst>
        </pc:spChg>
        <pc:spChg chg="add mod">
          <ac:chgData name="Yi Zhang" userId="5b06296ba79af796" providerId="LiveId" clId="{1EACD5FC-E558-4D41-B004-179936AC1377}" dt="2023-09-21T03:06:39.565" v="4568"/>
          <ac:spMkLst>
            <pc:docMk/>
            <pc:sldMk cId="3226528529" sldId="459"/>
            <ac:spMk id="34" creationId="{FE753D08-CD6D-48EB-8D2D-BE5F8FBBB62D}"/>
          </ac:spMkLst>
        </pc:spChg>
        <pc:spChg chg="add mod">
          <ac:chgData name="Yi Zhang" userId="5b06296ba79af796" providerId="LiveId" clId="{1EACD5FC-E558-4D41-B004-179936AC1377}" dt="2023-09-21T03:06:39.565" v="4568"/>
          <ac:spMkLst>
            <pc:docMk/>
            <pc:sldMk cId="3226528529" sldId="459"/>
            <ac:spMk id="35" creationId="{F6C9C15F-C756-46D9-A597-A59FE38770E5}"/>
          </ac:spMkLst>
        </pc:spChg>
        <pc:spChg chg="add mod">
          <ac:chgData name="Yi Zhang" userId="5b06296ba79af796" providerId="LiveId" clId="{1EACD5FC-E558-4D41-B004-179936AC1377}" dt="2023-09-21T03:06:39.565" v="4568"/>
          <ac:spMkLst>
            <pc:docMk/>
            <pc:sldMk cId="3226528529" sldId="459"/>
            <ac:spMk id="36" creationId="{FC4D848E-40B7-4C5E-887D-85ECAB7C080D}"/>
          </ac:spMkLst>
        </pc:spChg>
        <pc:spChg chg="add mod">
          <ac:chgData name="Yi Zhang" userId="5b06296ba79af796" providerId="LiveId" clId="{1EACD5FC-E558-4D41-B004-179936AC1377}" dt="2023-09-21T03:06:39.565" v="4568"/>
          <ac:spMkLst>
            <pc:docMk/>
            <pc:sldMk cId="3226528529" sldId="459"/>
            <ac:spMk id="37" creationId="{FDF4BD43-35E2-463B-A903-E89CE4C47CB2}"/>
          </ac:spMkLst>
        </pc:spChg>
        <pc:picChg chg="del">
          <ac:chgData name="Yi Zhang" userId="5b06296ba79af796" providerId="LiveId" clId="{1EACD5FC-E558-4D41-B004-179936AC1377}" dt="2023-09-21T03:05:21.179" v="4537" actId="478"/>
          <ac:picMkLst>
            <pc:docMk/>
            <pc:sldMk cId="3226528529" sldId="459"/>
            <ac:picMk id="4" creationId="{1A09DC71-EE3F-4E8A-9C21-DDF180B1747C}"/>
          </ac:picMkLst>
        </pc:picChg>
        <pc:picChg chg="mod">
          <ac:chgData name="Yi Zhang" userId="5b06296ba79af796" providerId="LiveId" clId="{1EACD5FC-E558-4D41-B004-179936AC1377}" dt="2023-09-21T03:08:11.430" v="4598" actId="1076"/>
          <ac:picMkLst>
            <pc:docMk/>
            <pc:sldMk cId="3226528529" sldId="459"/>
            <ac:picMk id="12" creationId="{AA24C88B-8B6E-4780-A894-FE7478C8F343}"/>
          </ac:picMkLst>
        </pc:picChg>
        <pc:picChg chg="add del">
          <ac:chgData name="Yi Zhang" userId="5b06296ba79af796" providerId="LiveId" clId="{1EACD5FC-E558-4D41-B004-179936AC1377}" dt="2023-09-21T03:05:09.243" v="4529" actId="478"/>
          <ac:picMkLst>
            <pc:docMk/>
            <pc:sldMk cId="3226528529" sldId="459"/>
            <ac:picMk id="15" creationId="{E7F63A6D-1C35-48DA-8670-299B69726023}"/>
          </ac:picMkLst>
        </pc:picChg>
        <pc:picChg chg="add del">
          <ac:chgData name="Yi Zhang" userId="5b06296ba79af796" providerId="LiveId" clId="{1EACD5FC-E558-4D41-B004-179936AC1377}" dt="2023-09-21T03:05:08.356" v="4528" actId="478"/>
          <ac:picMkLst>
            <pc:docMk/>
            <pc:sldMk cId="3226528529" sldId="459"/>
            <ac:picMk id="17" creationId="{8E7BFF68-0CA1-4B57-A131-0016F46C7FA9}"/>
          </ac:picMkLst>
        </pc:picChg>
        <pc:picChg chg="add mod">
          <ac:chgData name="Yi Zhang" userId="5b06296ba79af796" providerId="LiveId" clId="{1EACD5FC-E558-4D41-B004-179936AC1377}" dt="2023-09-21T03:06:39.565" v="4568"/>
          <ac:picMkLst>
            <pc:docMk/>
            <pc:sldMk cId="3226528529" sldId="459"/>
            <ac:picMk id="25" creationId="{31E0A985-A482-4DB0-B1DD-346A904CED8F}"/>
          </ac:picMkLst>
        </pc:picChg>
        <pc:picChg chg="add mod">
          <ac:chgData name="Yi Zhang" userId="5b06296ba79af796" providerId="LiveId" clId="{1EACD5FC-E558-4D41-B004-179936AC1377}" dt="2023-09-21T03:06:39.565" v="4568"/>
          <ac:picMkLst>
            <pc:docMk/>
            <pc:sldMk cId="3226528529" sldId="459"/>
            <ac:picMk id="29" creationId="{DD17DC40-F52D-4754-B369-8FB57B5C0D44}"/>
          </ac:picMkLst>
        </pc:picChg>
        <pc:picChg chg="add mod">
          <ac:chgData name="Yi Zhang" userId="5b06296ba79af796" providerId="LiveId" clId="{1EACD5FC-E558-4D41-B004-179936AC1377}" dt="2023-09-21T03:06:39.565" v="4568"/>
          <ac:picMkLst>
            <pc:docMk/>
            <pc:sldMk cId="3226528529" sldId="459"/>
            <ac:picMk id="30" creationId="{7F183BA6-1E51-4231-B1F8-55B9E14A4F6A}"/>
          </ac:picMkLst>
        </pc:picChg>
        <pc:cxnChg chg="add">
          <ac:chgData name="Yi Zhang" userId="5b06296ba79af796" providerId="LiveId" clId="{1EACD5FC-E558-4D41-B004-179936AC1377}" dt="2023-09-21T03:08:50.545" v="4676" actId="11529"/>
          <ac:cxnSpMkLst>
            <pc:docMk/>
            <pc:sldMk cId="3226528529" sldId="459"/>
            <ac:cxnSpMk id="6" creationId="{AD62650E-340A-48D4-98B2-D1869902980B}"/>
          </ac:cxnSpMkLst>
        </pc:cxnChg>
        <pc:cxnChg chg="del">
          <ac:chgData name="Yi Zhang" userId="5b06296ba79af796" providerId="LiveId" clId="{1EACD5FC-E558-4D41-B004-179936AC1377}" dt="2023-09-21T03:05:14.803" v="4534" actId="478"/>
          <ac:cxnSpMkLst>
            <pc:docMk/>
            <pc:sldMk cId="3226528529" sldId="459"/>
            <ac:cxnSpMk id="24" creationId="{7F635BA4-CB19-4CA6-9E2E-1869C85B5545}"/>
          </ac:cxnSpMkLst>
        </pc:cxnChg>
        <pc:cxnChg chg="del">
          <ac:chgData name="Yi Zhang" userId="5b06296ba79af796" providerId="LiveId" clId="{1EACD5FC-E558-4D41-B004-179936AC1377}" dt="2023-09-21T03:05:13.515" v="4533" actId="478"/>
          <ac:cxnSpMkLst>
            <pc:docMk/>
            <pc:sldMk cId="3226528529" sldId="459"/>
            <ac:cxnSpMk id="26" creationId="{D88461C5-DA5F-4D8B-B3CA-492A2A40665F}"/>
          </ac:cxnSpMkLst>
        </pc:cxnChg>
        <pc:cxnChg chg="del">
          <ac:chgData name="Yi Zhang" userId="5b06296ba79af796" providerId="LiveId" clId="{1EACD5FC-E558-4D41-B004-179936AC1377}" dt="2023-09-21T03:05:27.971" v="4539" actId="478"/>
          <ac:cxnSpMkLst>
            <pc:docMk/>
            <pc:sldMk cId="3226528529" sldId="459"/>
            <ac:cxnSpMk id="27" creationId="{7073F46A-5EB3-4DF1-A005-B00F24E83ED2}"/>
          </ac:cxnSpMkLst>
        </pc:cxnChg>
      </pc:sldChg>
      <pc:sldChg chg="modSp mod">
        <pc:chgData name="Yi Zhang" userId="5b06296ba79af796" providerId="LiveId" clId="{1EACD5FC-E558-4D41-B004-179936AC1377}" dt="2023-09-21T02:44:57.378" v="4058" actId="6549"/>
        <pc:sldMkLst>
          <pc:docMk/>
          <pc:sldMk cId="3054874207" sldId="467"/>
        </pc:sldMkLst>
        <pc:spChg chg="mod">
          <ac:chgData name="Yi Zhang" userId="5b06296ba79af796" providerId="LiveId" clId="{1EACD5FC-E558-4D41-B004-179936AC1377}" dt="2023-09-21T02:44:57.378" v="4058" actId="6549"/>
          <ac:spMkLst>
            <pc:docMk/>
            <pc:sldMk cId="3054874207" sldId="467"/>
            <ac:spMk id="2" creationId="{00000000-0000-0000-0000-000000000000}"/>
          </ac:spMkLst>
        </pc:spChg>
      </pc:sldChg>
      <pc:sldChg chg="delSp modSp mod">
        <pc:chgData name="Yi Zhang" userId="5b06296ba79af796" providerId="LiveId" clId="{1EACD5FC-E558-4D41-B004-179936AC1377}" dt="2023-09-21T02:46:39.069" v="4068" actId="478"/>
        <pc:sldMkLst>
          <pc:docMk/>
          <pc:sldMk cId="2654669362" sldId="468"/>
        </pc:sldMkLst>
        <pc:spChg chg="mod">
          <ac:chgData name="Yi Zhang" userId="5b06296ba79af796" providerId="LiveId" clId="{1EACD5FC-E558-4D41-B004-179936AC1377}" dt="2023-09-21T02:46:37.664" v="4067" actId="6549"/>
          <ac:spMkLst>
            <pc:docMk/>
            <pc:sldMk cId="2654669362" sldId="468"/>
            <ac:spMk id="2" creationId="{00000000-0000-0000-0000-000000000000}"/>
          </ac:spMkLst>
        </pc:spChg>
        <pc:picChg chg="del">
          <ac:chgData name="Yi Zhang" userId="5b06296ba79af796" providerId="LiveId" clId="{1EACD5FC-E558-4D41-B004-179936AC1377}" dt="2023-09-21T02:46:39.069" v="4068" actId="478"/>
          <ac:picMkLst>
            <pc:docMk/>
            <pc:sldMk cId="2654669362" sldId="468"/>
            <ac:picMk id="15" creationId="{8FBFAF38-EBCD-48F5-B261-D5B957B03212}"/>
          </ac:picMkLst>
        </pc:picChg>
      </pc:sldChg>
      <pc:sldChg chg="delSp modSp add del mod ord">
        <pc:chgData name="Yi Zhang" userId="5b06296ba79af796" providerId="LiveId" clId="{1EACD5FC-E558-4D41-B004-179936AC1377}" dt="2023-09-21T03:24:42.698" v="5057" actId="20577"/>
        <pc:sldMkLst>
          <pc:docMk/>
          <pc:sldMk cId="158499952" sldId="469"/>
        </pc:sldMkLst>
        <pc:spChg chg="mod">
          <ac:chgData name="Yi Zhang" userId="5b06296ba79af796" providerId="LiveId" clId="{1EACD5FC-E558-4D41-B004-179936AC1377}" dt="2023-09-21T03:24:42.698" v="5057" actId="20577"/>
          <ac:spMkLst>
            <pc:docMk/>
            <pc:sldMk cId="158499952" sldId="469"/>
            <ac:spMk id="5" creationId="{00000000-0000-0000-0000-000000000000}"/>
          </ac:spMkLst>
        </pc:spChg>
        <pc:spChg chg="del">
          <ac:chgData name="Yi Zhang" userId="5b06296ba79af796" providerId="LiveId" clId="{1EACD5FC-E558-4D41-B004-179936AC1377}" dt="2023-09-21T03:23:15.610" v="5005" actId="478"/>
          <ac:spMkLst>
            <pc:docMk/>
            <pc:sldMk cId="158499952" sldId="469"/>
            <ac:spMk id="6" creationId="{966B95F4-D63F-4AC8-8AEB-8531F34B0FFF}"/>
          </ac:spMkLst>
        </pc:spChg>
        <pc:spChg chg="del">
          <ac:chgData name="Yi Zhang" userId="5b06296ba79af796" providerId="LiveId" clId="{1EACD5FC-E558-4D41-B004-179936AC1377}" dt="2023-09-21T03:23:16.380" v="5006" actId="478"/>
          <ac:spMkLst>
            <pc:docMk/>
            <pc:sldMk cId="158499952" sldId="469"/>
            <ac:spMk id="11" creationId="{92DE6567-A221-4E8F-97A3-38E5E70C5E19}"/>
          </ac:spMkLst>
        </pc:spChg>
        <pc:spChg chg="del">
          <ac:chgData name="Yi Zhang" userId="5b06296ba79af796" providerId="LiveId" clId="{1EACD5FC-E558-4D41-B004-179936AC1377}" dt="2023-09-21T03:23:31.387" v="5007" actId="478"/>
          <ac:spMkLst>
            <pc:docMk/>
            <pc:sldMk cId="158499952" sldId="469"/>
            <ac:spMk id="14" creationId="{7CBE375D-D6F0-40DD-AB1B-C542B55BA981}"/>
          </ac:spMkLst>
        </pc:spChg>
      </pc:sldChg>
      <pc:sldChg chg="addSp delSp modSp mod">
        <pc:chgData name="Yi Zhang" userId="5b06296ba79af796" providerId="LiveId" clId="{1EACD5FC-E558-4D41-B004-179936AC1377}" dt="2023-09-20T13:58:36.109" v="452" actId="1076"/>
        <pc:sldMkLst>
          <pc:docMk/>
          <pc:sldMk cId="1181959203" sldId="470"/>
        </pc:sldMkLst>
        <pc:spChg chg="del">
          <ac:chgData name="Yi Zhang" userId="5b06296ba79af796" providerId="LiveId" clId="{1EACD5FC-E558-4D41-B004-179936AC1377}" dt="2023-09-20T13:53:59.467" v="343" actId="478"/>
          <ac:spMkLst>
            <pc:docMk/>
            <pc:sldMk cId="1181959203" sldId="470"/>
            <ac:spMk id="2" creationId="{09BE340E-E5FB-41C4-B55C-CE1196DF1E7D}"/>
          </ac:spMkLst>
        </pc:spChg>
        <pc:spChg chg="mod">
          <ac:chgData name="Yi Zhang" userId="5b06296ba79af796" providerId="LiveId" clId="{1EACD5FC-E558-4D41-B004-179936AC1377}" dt="2023-09-20T13:37:38.369" v="2" actId="6549"/>
          <ac:spMkLst>
            <pc:docMk/>
            <pc:sldMk cId="1181959203" sldId="470"/>
            <ac:spMk id="4" creationId="{00000000-0000-0000-0000-000000000000}"/>
          </ac:spMkLst>
        </pc:spChg>
        <pc:spChg chg="add mod">
          <ac:chgData name="Yi Zhang" userId="5b06296ba79af796" providerId="LiveId" clId="{1EACD5FC-E558-4D41-B004-179936AC1377}" dt="2023-09-20T13:58:36.109" v="452" actId="1076"/>
          <ac:spMkLst>
            <pc:docMk/>
            <pc:sldMk cId="1181959203" sldId="470"/>
            <ac:spMk id="7" creationId="{DDF89D29-FFB0-47CA-9B1D-C5073B53468A}"/>
          </ac:spMkLst>
        </pc:spChg>
      </pc:sldChg>
      <pc:sldChg chg="addSp delSp modSp add mod">
        <pc:chgData name="Yi Zhang" userId="5b06296ba79af796" providerId="LiveId" clId="{1EACD5FC-E558-4D41-B004-179936AC1377}" dt="2023-09-20T14:15:12.950" v="1010" actId="20577"/>
        <pc:sldMkLst>
          <pc:docMk/>
          <pc:sldMk cId="28640829" sldId="471"/>
        </pc:sldMkLst>
        <pc:spChg chg="mod">
          <ac:chgData name="Yi Zhang" userId="5b06296ba79af796" providerId="LiveId" clId="{1EACD5FC-E558-4D41-B004-179936AC1377}" dt="2023-09-20T13:57:20.233" v="448" actId="404"/>
          <ac:spMkLst>
            <pc:docMk/>
            <pc:sldMk cId="28640829" sldId="471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0T14:15:12.950" v="1010" actId="20577"/>
          <ac:spMkLst>
            <pc:docMk/>
            <pc:sldMk cId="28640829" sldId="471"/>
            <ac:spMk id="5" creationId="{00000000-0000-0000-0000-000000000000}"/>
          </ac:spMkLst>
        </pc:spChg>
        <pc:spChg chg="del">
          <ac:chgData name="Yi Zhang" userId="5b06296ba79af796" providerId="LiveId" clId="{1EACD5FC-E558-4D41-B004-179936AC1377}" dt="2023-09-20T13:52:14.703" v="287" actId="478"/>
          <ac:spMkLst>
            <pc:docMk/>
            <pc:sldMk cId="28640829" sldId="471"/>
            <ac:spMk id="11" creationId="{8E48DCCD-137B-4914-B0CD-029EB859346B}"/>
          </ac:spMkLst>
        </pc:spChg>
        <pc:spChg chg="add del mod">
          <ac:chgData name="Yi Zhang" userId="5b06296ba79af796" providerId="LiveId" clId="{1EACD5FC-E558-4D41-B004-179936AC1377}" dt="2023-09-20T13:54:57.535" v="358" actId="478"/>
          <ac:spMkLst>
            <pc:docMk/>
            <pc:sldMk cId="28640829" sldId="471"/>
            <ac:spMk id="15" creationId="{3467BDD9-7860-4FEC-8EFF-5BFBE92F748C}"/>
          </ac:spMkLst>
        </pc:spChg>
        <pc:spChg chg="add mod">
          <ac:chgData name="Yi Zhang" userId="5b06296ba79af796" providerId="LiveId" clId="{1EACD5FC-E558-4D41-B004-179936AC1377}" dt="2023-09-20T13:54:45.898" v="355" actId="1076"/>
          <ac:spMkLst>
            <pc:docMk/>
            <pc:sldMk cId="28640829" sldId="471"/>
            <ac:spMk id="16" creationId="{2B25C2C2-FC81-460E-9BF0-2B7EAD185FB9}"/>
          </ac:spMkLst>
        </pc:spChg>
        <pc:spChg chg="add mod">
          <ac:chgData name="Yi Zhang" userId="5b06296ba79af796" providerId="LiveId" clId="{1EACD5FC-E558-4D41-B004-179936AC1377}" dt="2023-09-20T13:54:53.012" v="356" actId="1076"/>
          <ac:spMkLst>
            <pc:docMk/>
            <pc:sldMk cId="28640829" sldId="471"/>
            <ac:spMk id="21" creationId="{CE65B9AE-34B7-4869-9E00-9CC5F6EEC941}"/>
          </ac:spMkLst>
        </pc:spChg>
        <pc:grpChg chg="add mod">
          <ac:chgData name="Yi Zhang" userId="5b06296ba79af796" providerId="LiveId" clId="{1EACD5FC-E558-4D41-B004-179936AC1377}" dt="2023-09-20T13:53:13.215" v="331" actId="1076"/>
          <ac:grpSpMkLst>
            <pc:docMk/>
            <pc:sldMk cId="28640829" sldId="471"/>
            <ac:grpSpMk id="3" creationId="{FD2441D3-2788-4A79-B7BA-9CF30A8745EA}"/>
          </ac:grpSpMkLst>
        </pc:grpChg>
        <pc:graphicFrameChg chg="add del mod">
          <ac:chgData name="Yi Zhang" userId="5b06296ba79af796" providerId="LiveId" clId="{1EACD5FC-E558-4D41-B004-179936AC1377}" dt="2023-09-20T13:45:19.466" v="65" actId="478"/>
          <ac:graphicFrameMkLst>
            <pc:docMk/>
            <pc:sldMk cId="28640829" sldId="471"/>
            <ac:graphicFrameMk id="9" creationId="{D11F09AD-D15E-46A9-B8C4-7EB2700A0522}"/>
          </ac:graphicFrameMkLst>
        </pc:graphicFrameChg>
        <pc:graphicFrameChg chg="add mod modGraphic">
          <ac:chgData name="Yi Zhang" userId="5b06296ba79af796" providerId="LiveId" clId="{1EACD5FC-E558-4D41-B004-179936AC1377}" dt="2023-09-20T13:53:02.131" v="329" actId="1076"/>
          <ac:graphicFrameMkLst>
            <pc:docMk/>
            <pc:sldMk cId="28640829" sldId="471"/>
            <ac:graphicFrameMk id="12" creationId="{803B843B-949B-4232-9E10-49A0403A7D92}"/>
          </ac:graphicFrameMkLst>
        </pc:graphicFrameChg>
        <pc:picChg chg="del">
          <ac:chgData name="Yi Zhang" userId="5b06296ba79af796" providerId="LiveId" clId="{1EACD5FC-E558-4D41-B004-179936AC1377}" dt="2023-09-20T13:38:57.016" v="5" actId="478"/>
          <ac:picMkLst>
            <pc:docMk/>
            <pc:sldMk cId="28640829" sldId="471"/>
            <ac:picMk id="8" creationId="{27685BD5-FBD8-486B-AEDD-5C8FE25CF31B}"/>
          </ac:picMkLst>
        </pc:picChg>
        <pc:picChg chg="del">
          <ac:chgData name="Yi Zhang" userId="5b06296ba79af796" providerId="LiveId" clId="{1EACD5FC-E558-4D41-B004-179936AC1377}" dt="2023-09-20T13:38:56.528" v="4" actId="478"/>
          <ac:picMkLst>
            <pc:docMk/>
            <pc:sldMk cId="28640829" sldId="471"/>
            <ac:picMk id="10" creationId="{88A68652-E654-484F-8E74-EA1BE75533BC}"/>
          </ac:picMkLst>
        </pc:picChg>
        <pc:picChg chg="add mod">
          <ac:chgData name="Yi Zhang" userId="5b06296ba79af796" providerId="LiveId" clId="{1EACD5FC-E558-4D41-B004-179936AC1377}" dt="2023-09-20T13:55:55.541" v="376" actId="14100"/>
          <ac:picMkLst>
            <pc:docMk/>
            <pc:sldMk cId="28640829" sldId="471"/>
            <ac:picMk id="14" creationId="{03B47007-A973-43C5-87BB-5BB522DADAD1}"/>
          </ac:picMkLst>
        </pc:picChg>
        <pc:picChg chg="add mod">
          <ac:chgData name="Yi Zhang" userId="5b06296ba79af796" providerId="LiveId" clId="{1EACD5FC-E558-4D41-B004-179936AC1377}" dt="2023-09-20T13:55:29.218" v="369" actId="1076"/>
          <ac:picMkLst>
            <pc:docMk/>
            <pc:sldMk cId="28640829" sldId="471"/>
            <ac:picMk id="17" creationId="{09E2CA2F-FA4A-4C9A-B83D-8B0E3D0DDF22}"/>
          </ac:picMkLst>
        </pc:picChg>
        <pc:picChg chg="add mod">
          <ac:chgData name="Yi Zhang" userId="5b06296ba79af796" providerId="LiveId" clId="{1EACD5FC-E558-4D41-B004-179936AC1377}" dt="2023-09-20T13:55:39.175" v="373" actId="1076"/>
          <ac:picMkLst>
            <pc:docMk/>
            <pc:sldMk cId="28640829" sldId="471"/>
            <ac:picMk id="18" creationId="{E4DF3548-90BD-4936-93B7-653A333FD55C}"/>
          </ac:picMkLst>
        </pc:picChg>
        <pc:picChg chg="add mod">
          <ac:chgData name="Yi Zhang" userId="5b06296ba79af796" providerId="LiveId" clId="{1EACD5FC-E558-4D41-B004-179936AC1377}" dt="2023-09-20T13:55:33.681" v="371" actId="1076"/>
          <ac:picMkLst>
            <pc:docMk/>
            <pc:sldMk cId="28640829" sldId="471"/>
            <ac:picMk id="19" creationId="{D1832CED-E247-4AEC-A764-F6087AB38CF9}"/>
          </ac:picMkLst>
        </pc:picChg>
        <pc:picChg chg="add mod">
          <ac:chgData name="Yi Zhang" userId="5b06296ba79af796" providerId="LiveId" clId="{1EACD5FC-E558-4D41-B004-179936AC1377}" dt="2023-09-20T13:56:05.592" v="377" actId="1076"/>
          <ac:picMkLst>
            <pc:docMk/>
            <pc:sldMk cId="28640829" sldId="471"/>
            <ac:picMk id="20" creationId="{512F8E57-EE00-4738-ADB8-4E7157C6EDF4}"/>
          </ac:picMkLst>
        </pc:picChg>
        <pc:picChg chg="add del mod">
          <ac:chgData name="Yi Zhang" userId="5b06296ba79af796" providerId="LiveId" clId="{1EACD5FC-E558-4D41-B004-179936AC1377}" dt="2023-09-20T13:50:59.491" v="224" actId="478"/>
          <ac:picMkLst>
            <pc:docMk/>
            <pc:sldMk cId="28640829" sldId="471"/>
            <ac:picMk id="22" creationId="{03BBEE54-B3A0-4563-A97E-E26CEB02F41B}"/>
          </ac:picMkLst>
        </pc:picChg>
        <pc:picChg chg="add del mod">
          <ac:chgData name="Yi Zhang" userId="5b06296ba79af796" providerId="LiveId" clId="{1EACD5FC-E558-4D41-B004-179936AC1377}" dt="2023-09-20T13:53:45.849" v="339" actId="478"/>
          <ac:picMkLst>
            <pc:docMk/>
            <pc:sldMk cId="28640829" sldId="471"/>
            <ac:picMk id="23" creationId="{3A798DD8-1BA5-4449-A1E8-08E2E8DB0DD8}"/>
          </ac:picMkLst>
        </pc:picChg>
        <pc:picChg chg="add mod">
          <ac:chgData name="Yi Zhang" userId="5b06296ba79af796" providerId="LiveId" clId="{1EACD5FC-E558-4D41-B004-179936AC1377}" dt="2023-09-20T13:53:13.215" v="331" actId="1076"/>
          <ac:picMkLst>
            <pc:docMk/>
            <pc:sldMk cId="28640829" sldId="471"/>
            <ac:picMk id="24" creationId="{71AC404F-968B-4114-9257-AA2CE5D91A9E}"/>
          </ac:picMkLst>
        </pc:picChg>
        <pc:picChg chg="add mod">
          <ac:chgData name="Yi Zhang" userId="5b06296ba79af796" providerId="LiveId" clId="{1EACD5FC-E558-4D41-B004-179936AC1377}" dt="2023-09-20T13:53:13.215" v="331" actId="1076"/>
          <ac:picMkLst>
            <pc:docMk/>
            <pc:sldMk cId="28640829" sldId="471"/>
            <ac:picMk id="25" creationId="{628821A8-143F-4930-BF8D-4E5114379A8B}"/>
          </ac:picMkLst>
        </pc:picChg>
        <pc:picChg chg="add del mod">
          <ac:chgData name="Yi Zhang" userId="5b06296ba79af796" providerId="LiveId" clId="{1EACD5FC-E558-4D41-B004-179936AC1377}" dt="2023-09-20T13:51:06.121" v="226" actId="478"/>
          <ac:picMkLst>
            <pc:docMk/>
            <pc:sldMk cId="28640829" sldId="471"/>
            <ac:picMk id="26" creationId="{5E529D78-C416-4450-A757-F03BDA756BEF}"/>
          </ac:picMkLst>
        </pc:picChg>
        <pc:cxnChg chg="add mod">
          <ac:chgData name="Yi Zhang" userId="5b06296ba79af796" providerId="LiveId" clId="{1EACD5FC-E558-4D41-B004-179936AC1377}" dt="2023-09-20T13:53:05.123" v="330" actId="1076"/>
          <ac:cxnSpMkLst>
            <pc:docMk/>
            <pc:sldMk cId="28640829" sldId="471"/>
            <ac:cxnSpMk id="13" creationId="{4FCBDF83-CCB1-4562-B6BC-1F72BEB5C262}"/>
          </ac:cxnSpMkLst>
        </pc:cxnChg>
      </pc:sldChg>
      <pc:sldChg chg="addSp delSp modSp add mod">
        <pc:chgData name="Yi Zhang" userId="5b06296ba79af796" providerId="LiveId" clId="{1EACD5FC-E558-4D41-B004-179936AC1377}" dt="2023-09-20T14:39:20.635" v="1466" actId="1076"/>
        <pc:sldMkLst>
          <pc:docMk/>
          <pc:sldMk cId="1268589134" sldId="472"/>
        </pc:sldMkLst>
        <pc:spChg chg="mod">
          <ac:chgData name="Yi Zhang" userId="5b06296ba79af796" providerId="LiveId" clId="{1EACD5FC-E558-4D41-B004-179936AC1377}" dt="2023-09-20T14:38:07.256" v="1449" actId="20577"/>
          <ac:spMkLst>
            <pc:docMk/>
            <pc:sldMk cId="1268589134" sldId="472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0T14:15:52.552" v="1032" actId="20577"/>
          <ac:spMkLst>
            <pc:docMk/>
            <pc:sldMk cId="1268589134" sldId="472"/>
            <ac:spMk id="5" creationId="{00000000-0000-0000-0000-000000000000}"/>
          </ac:spMkLst>
        </pc:spChg>
        <pc:spChg chg="del">
          <ac:chgData name="Yi Zhang" userId="5b06296ba79af796" providerId="LiveId" clId="{1EACD5FC-E558-4D41-B004-179936AC1377}" dt="2023-09-20T14:34:19.261" v="1331" actId="478"/>
          <ac:spMkLst>
            <pc:docMk/>
            <pc:sldMk cId="1268589134" sldId="472"/>
            <ac:spMk id="11" creationId="{8E48DCCD-137B-4914-B0CD-029EB859346B}"/>
          </ac:spMkLst>
        </pc:spChg>
        <pc:spChg chg="add mod">
          <ac:chgData name="Yi Zhang" userId="5b06296ba79af796" providerId="LiveId" clId="{1EACD5FC-E558-4D41-B004-179936AC1377}" dt="2023-09-20T14:33:01.340" v="1277" actId="1076"/>
          <ac:spMkLst>
            <pc:docMk/>
            <pc:sldMk cId="1268589134" sldId="472"/>
            <ac:spMk id="18" creationId="{54AA6008-965E-4814-9F90-38B756480B00}"/>
          </ac:spMkLst>
        </pc:spChg>
        <pc:spChg chg="add mod">
          <ac:chgData name="Yi Zhang" userId="5b06296ba79af796" providerId="LiveId" clId="{1EACD5FC-E558-4D41-B004-179936AC1377}" dt="2023-09-20T14:35:19.417" v="1364" actId="1076"/>
          <ac:spMkLst>
            <pc:docMk/>
            <pc:sldMk cId="1268589134" sldId="472"/>
            <ac:spMk id="19" creationId="{F7ACD694-7807-4313-8BA3-FC33B8C46F57}"/>
          </ac:spMkLst>
        </pc:spChg>
        <pc:spChg chg="add mod">
          <ac:chgData name="Yi Zhang" userId="5b06296ba79af796" providerId="LiveId" clId="{1EACD5FC-E558-4D41-B004-179936AC1377}" dt="2023-09-20T14:35:22.845" v="1365" actId="1076"/>
          <ac:spMkLst>
            <pc:docMk/>
            <pc:sldMk cId="1268589134" sldId="472"/>
            <ac:spMk id="20" creationId="{AA329D9A-1FBA-4FC6-9E5C-21B98EC33D45}"/>
          </ac:spMkLst>
        </pc:spChg>
        <pc:spChg chg="add mod">
          <ac:chgData name="Yi Zhang" userId="5b06296ba79af796" providerId="LiveId" clId="{1EACD5FC-E558-4D41-B004-179936AC1377}" dt="2023-09-20T14:35:48.948" v="1396" actId="1076"/>
          <ac:spMkLst>
            <pc:docMk/>
            <pc:sldMk cId="1268589134" sldId="472"/>
            <ac:spMk id="21" creationId="{0FC7198E-738D-406C-B29C-7431164744BC}"/>
          </ac:spMkLst>
        </pc:spChg>
        <pc:spChg chg="add del mod">
          <ac:chgData name="Yi Zhang" userId="5b06296ba79af796" providerId="LiveId" clId="{1EACD5FC-E558-4D41-B004-179936AC1377}" dt="2023-09-20T14:37:08.257" v="1404" actId="478"/>
          <ac:spMkLst>
            <pc:docMk/>
            <pc:sldMk cId="1268589134" sldId="472"/>
            <ac:spMk id="24" creationId="{9E2D393E-71FA-462F-B0C0-3E9010E120B4}"/>
          </ac:spMkLst>
        </pc:spChg>
        <pc:spChg chg="add mod">
          <ac:chgData name="Yi Zhang" userId="5b06296ba79af796" providerId="LiveId" clId="{1EACD5FC-E558-4D41-B004-179936AC1377}" dt="2023-09-20T14:39:17.389" v="1465" actId="164"/>
          <ac:spMkLst>
            <pc:docMk/>
            <pc:sldMk cId="1268589134" sldId="472"/>
            <ac:spMk id="31" creationId="{5A9DD2BA-E03C-4819-9121-58014BBB4707}"/>
          </ac:spMkLst>
        </pc:spChg>
        <pc:spChg chg="add mod">
          <ac:chgData name="Yi Zhang" userId="5b06296ba79af796" providerId="LiveId" clId="{1EACD5FC-E558-4D41-B004-179936AC1377}" dt="2023-09-20T14:39:17.389" v="1465" actId="164"/>
          <ac:spMkLst>
            <pc:docMk/>
            <pc:sldMk cId="1268589134" sldId="472"/>
            <ac:spMk id="32" creationId="{FBAD8C67-F1A0-4D03-BB26-3630A6F679D1}"/>
          </ac:spMkLst>
        </pc:spChg>
        <pc:grpChg chg="add mod">
          <ac:chgData name="Yi Zhang" userId="5b06296ba79af796" providerId="LiveId" clId="{1EACD5FC-E558-4D41-B004-179936AC1377}" dt="2023-09-20T14:29:26.406" v="1189" actId="1076"/>
          <ac:grpSpMkLst>
            <pc:docMk/>
            <pc:sldMk cId="1268589134" sldId="472"/>
            <ac:grpSpMk id="3" creationId="{063573D6-3C6E-47D4-A0BD-4589097465D6}"/>
          </ac:grpSpMkLst>
        </pc:grpChg>
        <pc:grpChg chg="add mod">
          <ac:chgData name="Yi Zhang" userId="5b06296ba79af796" providerId="LiveId" clId="{1EACD5FC-E558-4D41-B004-179936AC1377}" dt="2023-09-20T14:39:20.635" v="1466" actId="1076"/>
          <ac:grpSpMkLst>
            <pc:docMk/>
            <pc:sldMk cId="1268589134" sldId="472"/>
            <ac:grpSpMk id="33" creationId="{6EA08D2A-0120-4D02-85B1-41D0B069AA66}"/>
          </ac:grpSpMkLst>
        </pc:grpChg>
        <pc:picChg chg="add mod">
          <ac:chgData name="Yi Zhang" userId="5b06296ba79af796" providerId="LiveId" clId="{1EACD5FC-E558-4D41-B004-179936AC1377}" dt="2023-09-20T14:28:59.485" v="1140" actId="164"/>
          <ac:picMkLst>
            <pc:docMk/>
            <pc:sldMk cId="1268589134" sldId="472"/>
            <ac:picMk id="4" creationId="{90F5ACCC-8E03-46D3-8935-F8881C1404E9}"/>
          </ac:picMkLst>
        </pc:picChg>
        <pc:picChg chg="add mod">
          <ac:chgData name="Yi Zhang" userId="5b06296ba79af796" providerId="LiveId" clId="{1EACD5FC-E558-4D41-B004-179936AC1377}" dt="2023-09-20T14:29:54.011" v="1194" actId="1076"/>
          <ac:picMkLst>
            <pc:docMk/>
            <pc:sldMk cId="1268589134" sldId="472"/>
            <ac:picMk id="8" creationId="{E6942E17-32EF-4D16-906A-92DED61EAAD3}"/>
          </ac:picMkLst>
        </pc:picChg>
        <pc:picChg chg="add del">
          <ac:chgData name="Yi Zhang" userId="5b06296ba79af796" providerId="LiveId" clId="{1EACD5FC-E558-4D41-B004-179936AC1377}" dt="2023-09-20T14:17:45.502" v="1042" actId="478"/>
          <ac:picMkLst>
            <pc:docMk/>
            <pc:sldMk cId="1268589134" sldId="472"/>
            <ac:picMk id="10" creationId="{4B1E81B3-897C-4EE2-AACF-E182C8D4B99B}"/>
          </ac:picMkLst>
        </pc:picChg>
        <pc:picChg chg="add mod">
          <ac:chgData name="Yi Zhang" userId="5b06296ba79af796" providerId="LiveId" clId="{1EACD5FC-E558-4D41-B004-179936AC1377}" dt="2023-09-20T14:35:30.454" v="1366" actId="1076"/>
          <ac:picMkLst>
            <pc:docMk/>
            <pc:sldMk cId="1268589134" sldId="472"/>
            <ac:picMk id="13" creationId="{28A29DA2-D8C1-497B-ADAB-C5DB49E12A7E}"/>
          </ac:picMkLst>
        </pc:picChg>
        <pc:picChg chg="add del mod">
          <ac:chgData name="Yi Zhang" userId="5b06296ba79af796" providerId="LiveId" clId="{1EACD5FC-E558-4D41-B004-179936AC1377}" dt="2023-09-20T14:21:05.984" v="1048" actId="22"/>
          <ac:picMkLst>
            <pc:docMk/>
            <pc:sldMk cId="1268589134" sldId="472"/>
            <ac:picMk id="13" creationId="{FBCBD0D5-6FF0-4A8F-9037-4A3C83F76F8D}"/>
          </ac:picMkLst>
        </pc:picChg>
        <pc:picChg chg="add mod">
          <ac:chgData name="Yi Zhang" userId="5b06296ba79af796" providerId="LiveId" clId="{1EACD5FC-E558-4D41-B004-179936AC1377}" dt="2023-09-20T14:28:59.485" v="1140" actId="164"/>
          <ac:picMkLst>
            <pc:docMk/>
            <pc:sldMk cId="1268589134" sldId="472"/>
            <ac:picMk id="15" creationId="{D57AEDCB-BEEA-44E2-8800-30EDE7D449F3}"/>
          </ac:picMkLst>
        </pc:picChg>
        <pc:picChg chg="add mod">
          <ac:chgData name="Yi Zhang" userId="5b06296ba79af796" providerId="LiveId" clId="{1EACD5FC-E558-4D41-B004-179936AC1377}" dt="2023-09-20T14:35:55.564" v="1398" actId="1076"/>
          <ac:picMkLst>
            <pc:docMk/>
            <pc:sldMk cId="1268589134" sldId="472"/>
            <ac:picMk id="16" creationId="{D8E2471C-212E-4837-A97C-C08B2E3700BB}"/>
          </ac:picMkLst>
        </pc:picChg>
        <pc:picChg chg="add mod">
          <ac:chgData name="Yi Zhang" userId="5b06296ba79af796" providerId="LiveId" clId="{1EACD5FC-E558-4D41-B004-179936AC1377}" dt="2023-09-20T14:38:38.440" v="1455" actId="1076"/>
          <ac:picMkLst>
            <pc:docMk/>
            <pc:sldMk cId="1268589134" sldId="472"/>
            <ac:picMk id="23" creationId="{4BAA7943-24E9-4850-A27E-469E5C5E8D02}"/>
          </ac:picMkLst>
        </pc:picChg>
        <pc:cxnChg chg="add mod">
          <ac:chgData name="Yi Zhang" userId="5b06296ba79af796" providerId="LiveId" clId="{1EACD5FC-E558-4D41-B004-179936AC1377}" dt="2023-09-20T14:29:33.781" v="1191" actId="1076"/>
          <ac:cxnSpMkLst>
            <pc:docMk/>
            <pc:sldMk cId="1268589134" sldId="472"/>
            <ac:cxnSpMk id="9" creationId="{757F506A-E948-41A4-9BA7-810E866D4201}"/>
          </ac:cxnSpMkLst>
        </pc:cxnChg>
        <pc:cxnChg chg="add mod">
          <ac:chgData name="Yi Zhang" userId="5b06296ba79af796" providerId="LiveId" clId="{1EACD5FC-E558-4D41-B004-179936AC1377}" dt="2023-09-20T14:29:43.529" v="1193" actId="1076"/>
          <ac:cxnSpMkLst>
            <pc:docMk/>
            <pc:sldMk cId="1268589134" sldId="472"/>
            <ac:cxnSpMk id="12" creationId="{38947958-7E3A-40A6-8F36-9FDF03AEF815}"/>
          </ac:cxnSpMkLst>
        </pc:cxnChg>
        <pc:cxnChg chg="add mod">
          <ac:chgData name="Yi Zhang" userId="5b06296ba79af796" providerId="LiveId" clId="{1EACD5FC-E558-4D41-B004-179936AC1377}" dt="2023-09-20T14:37:32.983" v="1408" actId="1076"/>
          <ac:cxnSpMkLst>
            <pc:docMk/>
            <pc:sldMk cId="1268589134" sldId="472"/>
            <ac:cxnSpMk id="26" creationId="{DE846179-99C1-425E-B37C-A597976F0F1F}"/>
          </ac:cxnSpMkLst>
        </pc:cxnChg>
        <pc:cxnChg chg="add mod">
          <ac:chgData name="Yi Zhang" userId="5b06296ba79af796" providerId="LiveId" clId="{1EACD5FC-E558-4D41-B004-179936AC1377}" dt="2023-09-20T14:38:29.234" v="1454" actId="14100"/>
          <ac:cxnSpMkLst>
            <pc:docMk/>
            <pc:sldMk cId="1268589134" sldId="472"/>
            <ac:cxnSpMk id="28" creationId="{CA99CAB4-3708-4952-979F-02A7CBD21769}"/>
          </ac:cxnSpMkLst>
        </pc:cxnChg>
      </pc:sldChg>
      <pc:sldChg chg="addSp delSp modSp add mod">
        <pc:chgData name="Yi Zhang" userId="5b06296ba79af796" providerId="LiveId" clId="{1EACD5FC-E558-4D41-B004-179936AC1377}" dt="2023-09-20T15:39:36.368" v="3519" actId="6549"/>
        <pc:sldMkLst>
          <pc:docMk/>
          <pc:sldMk cId="3735006131" sldId="473"/>
        </pc:sldMkLst>
        <pc:spChg chg="mod">
          <ac:chgData name="Yi Zhang" userId="5b06296ba79af796" providerId="LiveId" clId="{1EACD5FC-E558-4D41-B004-179936AC1377}" dt="2023-09-20T14:41:33.727" v="1558" actId="6549"/>
          <ac:spMkLst>
            <pc:docMk/>
            <pc:sldMk cId="3735006131" sldId="473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0T15:39:33.286" v="3518" actId="6549"/>
          <ac:spMkLst>
            <pc:docMk/>
            <pc:sldMk cId="3735006131" sldId="473"/>
            <ac:spMk id="5" creationId="{00000000-0000-0000-0000-000000000000}"/>
          </ac:spMkLst>
        </pc:spChg>
        <pc:spChg chg="mod">
          <ac:chgData name="Yi Zhang" userId="5b06296ba79af796" providerId="LiveId" clId="{1EACD5FC-E558-4D41-B004-179936AC1377}" dt="2023-09-20T14:42:21.996" v="1592" actId="208"/>
          <ac:spMkLst>
            <pc:docMk/>
            <pc:sldMk cId="3735006131" sldId="473"/>
            <ac:spMk id="9" creationId="{5DA5D621-58A9-497E-87ED-F12BF1962BB0}"/>
          </ac:spMkLst>
        </pc:spChg>
        <pc:spChg chg="mod">
          <ac:chgData name="Yi Zhang" userId="5b06296ba79af796" providerId="LiveId" clId="{1EACD5FC-E558-4D41-B004-179936AC1377}" dt="2023-09-20T15:39:36.368" v="3519" actId="6549"/>
          <ac:spMkLst>
            <pc:docMk/>
            <pc:sldMk cId="3735006131" sldId="473"/>
            <ac:spMk id="10" creationId="{A10349EA-C00B-463A-A252-137D4F1C66C8}"/>
          </ac:spMkLst>
        </pc:spChg>
        <pc:spChg chg="del">
          <ac:chgData name="Yi Zhang" userId="5b06296ba79af796" providerId="LiveId" clId="{1EACD5FC-E558-4D41-B004-179936AC1377}" dt="2023-09-20T14:42:11.386" v="1591" actId="478"/>
          <ac:spMkLst>
            <pc:docMk/>
            <pc:sldMk cId="3735006131" sldId="473"/>
            <ac:spMk id="11" creationId="{8E48DCCD-137B-4914-B0CD-029EB859346B}"/>
          </ac:spMkLst>
        </pc:spChg>
        <pc:spChg chg="add mod">
          <ac:chgData name="Yi Zhang" userId="5b06296ba79af796" providerId="LiveId" clId="{1EACD5FC-E558-4D41-B004-179936AC1377}" dt="2023-09-20T14:43:50.110" v="1621" actId="1076"/>
          <ac:spMkLst>
            <pc:docMk/>
            <pc:sldMk cId="3735006131" sldId="473"/>
            <ac:spMk id="12" creationId="{F685509E-4BD1-405A-8C3A-D313472E945A}"/>
          </ac:spMkLst>
        </pc:spChg>
        <pc:spChg chg="add mod">
          <ac:chgData name="Yi Zhang" userId="5b06296ba79af796" providerId="LiveId" clId="{1EACD5FC-E558-4D41-B004-179936AC1377}" dt="2023-09-20T14:45:03.984" v="1662" actId="1076"/>
          <ac:spMkLst>
            <pc:docMk/>
            <pc:sldMk cId="3735006131" sldId="473"/>
            <ac:spMk id="14" creationId="{BBDCDA51-7536-499D-BD19-5A9ED488C931}"/>
          </ac:spMkLst>
        </pc:spChg>
        <pc:spChg chg="add mod">
          <ac:chgData name="Yi Zhang" userId="5b06296ba79af796" providerId="LiveId" clId="{1EACD5FC-E558-4D41-B004-179936AC1377}" dt="2023-09-20T14:48:16.444" v="1740" actId="1076"/>
          <ac:spMkLst>
            <pc:docMk/>
            <pc:sldMk cId="3735006131" sldId="473"/>
            <ac:spMk id="18" creationId="{1D9366CA-3905-4057-8EE6-C581ED108107}"/>
          </ac:spMkLst>
        </pc:spChg>
        <pc:spChg chg="add mod">
          <ac:chgData name="Yi Zhang" userId="5b06296ba79af796" providerId="LiveId" clId="{1EACD5FC-E558-4D41-B004-179936AC1377}" dt="2023-09-20T14:50:26.958" v="1861" actId="1076"/>
          <ac:spMkLst>
            <pc:docMk/>
            <pc:sldMk cId="3735006131" sldId="473"/>
            <ac:spMk id="19" creationId="{1527646B-E1AD-4FEC-B2D3-7E0FBFFB024E}"/>
          </ac:spMkLst>
        </pc:spChg>
        <pc:spChg chg="add mod">
          <ac:chgData name="Yi Zhang" userId="5b06296ba79af796" providerId="LiveId" clId="{1EACD5FC-E558-4D41-B004-179936AC1377}" dt="2023-09-20T14:51:14.498" v="1873" actId="1076"/>
          <ac:spMkLst>
            <pc:docMk/>
            <pc:sldMk cId="3735006131" sldId="473"/>
            <ac:spMk id="20" creationId="{D2A558B9-F99D-4B8F-8F28-75DEB877CE00}"/>
          </ac:spMkLst>
        </pc:spChg>
        <pc:grpChg chg="add mod">
          <ac:chgData name="Yi Zhang" userId="5b06296ba79af796" providerId="LiveId" clId="{1EACD5FC-E558-4D41-B004-179936AC1377}" dt="2023-09-20T14:41:34.119" v="1559"/>
          <ac:grpSpMkLst>
            <pc:docMk/>
            <pc:sldMk cId="3735006131" sldId="473"/>
            <ac:grpSpMk id="8" creationId="{00B717AB-8DB9-4F74-BE5C-B56E39743053}"/>
          </ac:grpSpMkLst>
        </pc:grpChg>
        <pc:picChg chg="add mod">
          <ac:chgData name="Yi Zhang" userId="5b06296ba79af796" providerId="LiveId" clId="{1EACD5FC-E558-4D41-B004-179936AC1377}" dt="2023-09-20T14:44:19.473" v="1627" actId="1076"/>
          <ac:picMkLst>
            <pc:docMk/>
            <pc:sldMk cId="3735006131" sldId="473"/>
            <ac:picMk id="4" creationId="{092BDA78-745C-4963-BAF5-62DBBE14408C}"/>
          </ac:picMkLst>
        </pc:picChg>
        <pc:picChg chg="add mod">
          <ac:chgData name="Yi Zhang" userId="5b06296ba79af796" providerId="LiveId" clId="{1EACD5FC-E558-4D41-B004-179936AC1377}" dt="2023-09-20T14:41:34.119" v="1559"/>
          <ac:picMkLst>
            <pc:docMk/>
            <pc:sldMk cId="3735006131" sldId="473"/>
            <ac:picMk id="6" creationId="{5A1EE94B-0157-4EBD-9017-79B4ADB20AF6}"/>
          </ac:picMkLst>
        </pc:picChg>
        <pc:picChg chg="add del mod">
          <ac:chgData name="Yi Zhang" userId="5b06296ba79af796" providerId="LiveId" clId="{1EACD5FC-E558-4D41-B004-179936AC1377}" dt="2023-09-20T14:44:09.607" v="1624" actId="478"/>
          <ac:picMkLst>
            <pc:docMk/>
            <pc:sldMk cId="3735006131" sldId="473"/>
            <ac:picMk id="13" creationId="{55B26DDE-6F82-4C07-A379-8E7D8F3657D5}"/>
          </ac:picMkLst>
        </pc:picChg>
        <pc:picChg chg="add mod">
          <ac:chgData name="Yi Zhang" userId="5b06296ba79af796" providerId="LiveId" clId="{1EACD5FC-E558-4D41-B004-179936AC1377}" dt="2023-09-20T14:48:44.600" v="1746"/>
          <ac:picMkLst>
            <pc:docMk/>
            <pc:sldMk cId="3735006131" sldId="473"/>
            <ac:picMk id="16" creationId="{073A35C1-7E2E-4CBD-8CC0-D502F2CB84A8}"/>
          </ac:picMkLst>
        </pc:picChg>
        <pc:picChg chg="add mod">
          <ac:chgData name="Yi Zhang" userId="5b06296ba79af796" providerId="LiveId" clId="{1EACD5FC-E558-4D41-B004-179936AC1377}" dt="2023-09-20T14:47:10.489" v="1672" actId="1076"/>
          <ac:picMkLst>
            <pc:docMk/>
            <pc:sldMk cId="3735006131" sldId="473"/>
            <ac:picMk id="17" creationId="{D06C0A84-029F-4177-ADBF-DFB2237532EB}"/>
          </ac:picMkLst>
        </pc:picChg>
        <pc:cxnChg chg="add mod">
          <ac:chgData name="Yi Zhang" userId="5b06296ba79af796" providerId="LiveId" clId="{1EACD5FC-E558-4D41-B004-179936AC1377}" dt="2023-09-20T14:50:56.084" v="1868" actId="1582"/>
          <ac:cxnSpMkLst>
            <pc:docMk/>
            <pc:sldMk cId="3735006131" sldId="473"/>
            <ac:cxnSpMk id="22" creationId="{A431F9AA-ADCF-4839-B0A0-3C7E91CEFC5F}"/>
          </ac:cxnSpMkLst>
        </pc:cxnChg>
        <pc:cxnChg chg="add mod">
          <ac:chgData name="Yi Zhang" userId="5b06296ba79af796" providerId="LiveId" clId="{1EACD5FC-E558-4D41-B004-179936AC1377}" dt="2023-09-20T14:51:11.184" v="1872" actId="14100"/>
          <ac:cxnSpMkLst>
            <pc:docMk/>
            <pc:sldMk cId="3735006131" sldId="473"/>
            <ac:cxnSpMk id="26" creationId="{6EB7CFC4-AC43-4BF2-AAAC-10B483B92953}"/>
          </ac:cxnSpMkLst>
        </pc:cxnChg>
      </pc:sldChg>
      <pc:sldChg chg="addSp delSp modSp add mod">
        <pc:chgData name="Yi Zhang" userId="5b06296ba79af796" providerId="LiveId" clId="{1EACD5FC-E558-4D41-B004-179936AC1377}" dt="2023-09-20T15:04:00.090" v="2283" actId="1076"/>
        <pc:sldMkLst>
          <pc:docMk/>
          <pc:sldMk cId="1697612090" sldId="474"/>
        </pc:sldMkLst>
        <pc:spChg chg="mod">
          <ac:chgData name="Yi Zhang" userId="5b06296ba79af796" providerId="LiveId" clId="{1EACD5FC-E558-4D41-B004-179936AC1377}" dt="2023-09-20T15:00:16.883" v="2132" actId="403"/>
          <ac:spMkLst>
            <pc:docMk/>
            <pc:sldMk cId="1697612090" sldId="474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0T14:52:18.477" v="1902" actId="20577"/>
          <ac:spMkLst>
            <pc:docMk/>
            <pc:sldMk cId="1697612090" sldId="474"/>
            <ac:spMk id="5" creationId="{00000000-0000-0000-0000-000000000000}"/>
          </ac:spMkLst>
        </pc:spChg>
        <pc:spChg chg="del">
          <ac:chgData name="Yi Zhang" userId="5b06296ba79af796" providerId="LiveId" clId="{1EACD5FC-E558-4D41-B004-179936AC1377}" dt="2023-09-20T15:00:22.085" v="2133" actId="478"/>
          <ac:spMkLst>
            <pc:docMk/>
            <pc:sldMk cId="1697612090" sldId="474"/>
            <ac:spMk id="11" creationId="{8E48DCCD-137B-4914-B0CD-029EB859346B}"/>
          </ac:spMkLst>
        </pc:spChg>
        <pc:spChg chg="add mod">
          <ac:chgData name="Yi Zhang" userId="5b06296ba79af796" providerId="LiveId" clId="{1EACD5FC-E558-4D41-B004-179936AC1377}" dt="2023-09-20T15:00:09.669" v="2131" actId="1076"/>
          <ac:spMkLst>
            <pc:docMk/>
            <pc:sldMk cId="1697612090" sldId="474"/>
            <ac:spMk id="14" creationId="{B35DCAD3-3C12-4029-87A5-AC6659BBB2C8}"/>
          </ac:spMkLst>
        </pc:spChg>
        <pc:spChg chg="add mod">
          <ac:chgData name="Yi Zhang" userId="5b06296ba79af796" providerId="LiveId" clId="{1EACD5FC-E558-4D41-B004-179936AC1377}" dt="2023-09-20T15:04:00.090" v="2283" actId="1076"/>
          <ac:spMkLst>
            <pc:docMk/>
            <pc:sldMk cId="1697612090" sldId="474"/>
            <ac:spMk id="19" creationId="{C26C08EB-355F-4EC4-90F9-ECB3A7BFCEC5}"/>
          </ac:spMkLst>
        </pc:spChg>
        <pc:picChg chg="add mod">
          <ac:chgData name="Yi Zhang" userId="5b06296ba79af796" providerId="LiveId" clId="{1EACD5FC-E558-4D41-B004-179936AC1377}" dt="2023-09-20T14:59:16.863" v="2098" actId="1076"/>
          <ac:picMkLst>
            <pc:docMk/>
            <pc:sldMk cId="1697612090" sldId="474"/>
            <ac:picMk id="4" creationId="{A353073A-A625-43CF-A8CC-8D0DA6EBECA6}"/>
          </ac:picMkLst>
        </pc:picChg>
        <pc:picChg chg="add mod">
          <ac:chgData name="Yi Zhang" userId="5b06296ba79af796" providerId="LiveId" clId="{1EACD5FC-E558-4D41-B004-179936AC1377}" dt="2023-09-20T15:00:06.813" v="2130" actId="1076"/>
          <ac:picMkLst>
            <pc:docMk/>
            <pc:sldMk cId="1697612090" sldId="474"/>
            <ac:picMk id="8" creationId="{0D829CA4-2839-45C7-B600-76165E3932D3}"/>
          </ac:picMkLst>
        </pc:picChg>
        <pc:picChg chg="add mod">
          <ac:chgData name="Yi Zhang" userId="5b06296ba79af796" providerId="LiveId" clId="{1EACD5FC-E558-4D41-B004-179936AC1377}" dt="2023-09-20T14:55:14.342" v="1949" actId="1076"/>
          <ac:picMkLst>
            <pc:docMk/>
            <pc:sldMk cId="1697612090" sldId="474"/>
            <ac:picMk id="10" creationId="{5105E42C-2E2C-460A-916E-2BF95055B033}"/>
          </ac:picMkLst>
        </pc:picChg>
        <pc:picChg chg="add mod">
          <ac:chgData name="Yi Zhang" userId="5b06296ba79af796" providerId="LiveId" clId="{1EACD5FC-E558-4D41-B004-179936AC1377}" dt="2023-09-20T15:00:29.891" v="2135" actId="14100"/>
          <ac:picMkLst>
            <pc:docMk/>
            <pc:sldMk cId="1697612090" sldId="474"/>
            <ac:picMk id="12" creationId="{1EBADE3C-74AA-4939-A6EC-DEE371BBFA65}"/>
          </ac:picMkLst>
        </pc:picChg>
        <pc:picChg chg="add mod">
          <ac:chgData name="Yi Zhang" userId="5b06296ba79af796" providerId="LiveId" clId="{1EACD5FC-E558-4D41-B004-179936AC1377}" dt="2023-09-20T15:03:49.066" v="2279" actId="1076"/>
          <ac:picMkLst>
            <pc:docMk/>
            <pc:sldMk cId="1697612090" sldId="474"/>
            <ac:picMk id="18" creationId="{880A9F75-9AF1-4E59-A9BC-C5DB757E128B}"/>
          </ac:picMkLst>
        </pc:picChg>
        <pc:cxnChg chg="add del">
          <ac:chgData name="Yi Zhang" userId="5b06296ba79af796" providerId="LiveId" clId="{1EACD5FC-E558-4D41-B004-179936AC1377}" dt="2023-09-20T15:01:11.581" v="2137" actId="478"/>
          <ac:cxnSpMkLst>
            <pc:docMk/>
            <pc:sldMk cId="1697612090" sldId="474"/>
            <ac:cxnSpMk id="16" creationId="{291BBA9E-D2F1-44B1-A998-D46564599E60}"/>
          </ac:cxnSpMkLst>
        </pc:cxnChg>
      </pc:sldChg>
      <pc:sldChg chg="addSp delSp modSp add mod">
        <pc:chgData name="Yi Zhang" userId="5b06296ba79af796" providerId="LiveId" clId="{1EACD5FC-E558-4D41-B004-179936AC1377}" dt="2023-09-20T15:44:23.203" v="3679" actId="478"/>
        <pc:sldMkLst>
          <pc:docMk/>
          <pc:sldMk cId="1306260509" sldId="475"/>
        </pc:sldMkLst>
        <pc:spChg chg="mod">
          <ac:chgData name="Yi Zhang" userId="5b06296ba79af796" providerId="LiveId" clId="{1EACD5FC-E558-4D41-B004-179936AC1377}" dt="2023-09-20T15:39:13.321" v="3516" actId="6549"/>
          <ac:spMkLst>
            <pc:docMk/>
            <pc:sldMk cId="1306260509" sldId="475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0T15:20:22.108" v="2947" actId="20577"/>
          <ac:spMkLst>
            <pc:docMk/>
            <pc:sldMk cId="1306260509" sldId="475"/>
            <ac:spMk id="5" creationId="{00000000-0000-0000-0000-000000000000}"/>
          </ac:spMkLst>
        </pc:spChg>
        <pc:spChg chg="add del mod">
          <ac:chgData name="Yi Zhang" userId="5b06296ba79af796" providerId="LiveId" clId="{1EACD5FC-E558-4D41-B004-179936AC1377}" dt="2023-09-20T15:20:40.526" v="2951"/>
          <ac:spMkLst>
            <pc:docMk/>
            <pc:sldMk cId="1306260509" sldId="475"/>
            <ac:spMk id="8" creationId="{F800F62E-F4B4-4BC2-AAE7-EA7E0A5901E9}"/>
          </ac:spMkLst>
        </pc:spChg>
        <pc:spChg chg="add del mod">
          <ac:chgData name="Yi Zhang" userId="5b06296ba79af796" providerId="LiveId" clId="{1EACD5FC-E558-4D41-B004-179936AC1377}" dt="2023-09-20T15:21:18.627" v="2958" actId="478"/>
          <ac:spMkLst>
            <pc:docMk/>
            <pc:sldMk cId="1306260509" sldId="475"/>
            <ac:spMk id="9" creationId="{AE66E012-2F51-443F-85A6-90A021ECDD8E}"/>
          </ac:spMkLst>
        </pc:spChg>
        <pc:spChg chg="del">
          <ac:chgData name="Yi Zhang" userId="5b06296ba79af796" providerId="LiveId" clId="{1EACD5FC-E558-4D41-B004-179936AC1377}" dt="2023-09-20T15:27:24.830" v="3133" actId="478"/>
          <ac:spMkLst>
            <pc:docMk/>
            <pc:sldMk cId="1306260509" sldId="475"/>
            <ac:spMk id="11" creationId="{8E48DCCD-137B-4914-B0CD-029EB859346B}"/>
          </ac:spMkLst>
        </pc:spChg>
        <pc:spChg chg="mod">
          <ac:chgData name="Yi Zhang" userId="5b06296ba79af796" providerId="LiveId" clId="{1EACD5FC-E558-4D41-B004-179936AC1377}" dt="2023-09-20T15:23:24.763" v="2967" actId="208"/>
          <ac:spMkLst>
            <pc:docMk/>
            <pc:sldMk cId="1306260509" sldId="475"/>
            <ac:spMk id="12" creationId="{2989C5EF-7A6E-4D75-9A67-75E85EFA82D3}"/>
          </ac:spMkLst>
        </pc:spChg>
        <pc:spChg chg="mod">
          <ac:chgData name="Yi Zhang" userId="5b06296ba79af796" providerId="LiveId" clId="{1EACD5FC-E558-4D41-B004-179936AC1377}" dt="2023-09-20T15:23:14.541" v="2966"/>
          <ac:spMkLst>
            <pc:docMk/>
            <pc:sldMk cId="1306260509" sldId="475"/>
            <ac:spMk id="13" creationId="{7B65C843-4246-4569-B20B-297DF581EBC6}"/>
          </ac:spMkLst>
        </pc:spChg>
        <pc:spChg chg="add mod ord">
          <ac:chgData name="Yi Zhang" userId="5b06296ba79af796" providerId="LiveId" clId="{1EACD5FC-E558-4D41-B004-179936AC1377}" dt="2023-09-20T15:30:46.409" v="3223" actId="1076"/>
          <ac:spMkLst>
            <pc:docMk/>
            <pc:sldMk cId="1306260509" sldId="475"/>
            <ac:spMk id="16" creationId="{4E8E4369-5305-46F1-B2E2-BBA40CBBC6FB}"/>
          </ac:spMkLst>
        </pc:spChg>
        <pc:spChg chg="add mod">
          <ac:chgData name="Yi Zhang" userId="5b06296ba79af796" providerId="LiveId" clId="{1EACD5FC-E558-4D41-B004-179936AC1377}" dt="2023-09-20T15:29:30.047" v="3166" actId="207"/>
          <ac:spMkLst>
            <pc:docMk/>
            <pc:sldMk cId="1306260509" sldId="475"/>
            <ac:spMk id="17" creationId="{BD4131E5-2023-41A1-96CE-68517F7CE1D5}"/>
          </ac:spMkLst>
        </pc:spChg>
        <pc:spChg chg="add mod">
          <ac:chgData name="Yi Zhang" userId="5b06296ba79af796" providerId="LiveId" clId="{1EACD5FC-E558-4D41-B004-179936AC1377}" dt="2023-09-20T15:40:03.626" v="3527" actId="1076"/>
          <ac:spMkLst>
            <pc:docMk/>
            <pc:sldMk cId="1306260509" sldId="475"/>
            <ac:spMk id="18" creationId="{E4BAC4E8-0C07-455A-B995-C5C2DC96D936}"/>
          </ac:spMkLst>
        </pc:spChg>
        <pc:spChg chg="add del">
          <ac:chgData name="Yi Zhang" userId="5b06296ba79af796" providerId="LiveId" clId="{1EACD5FC-E558-4D41-B004-179936AC1377}" dt="2023-09-20T15:31:41.143" v="3270" actId="11529"/>
          <ac:spMkLst>
            <pc:docMk/>
            <pc:sldMk cId="1306260509" sldId="475"/>
            <ac:spMk id="19" creationId="{B921C333-7D7C-4EAD-B933-3D1EBB31B324}"/>
          </ac:spMkLst>
        </pc:spChg>
        <pc:spChg chg="add mod">
          <ac:chgData name="Yi Zhang" userId="5b06296ba79af796" providerId="LiveId" clId="{1EACD5FC-E558-4D41-B004-179936AC1377}" dt="2023-09-20T15:34:28.876" v="3393" actId="164"/>
          <ac:spMkLst>
            <pc:docMk/>
            <pc:sldMk cId="1306260509" sldId="475"/>
            <ac:spMk id="20" creationId="{FCEA14F2-99EF-43EA-924E-6BC0ABE27BCB}"/>
          </ac:spMkLst>
        </pc:spChg>
        <pc:spChg chg="add mod">
          <ac:chgData name="Yi Zhang" userId="5b06296ba79af796" providerId="LiveId" clId="{1EACD5FC-E558-4D41-B004-179936AC1377}" dt="2023-09-20T15:34:28.876" v="3393" actId="164"/>
          <ac:spMkLst>
            <pc:docMk/>
            <pc:sldMk cId="1306260509" sldId="475"/>
            <ac:spMk id="21" creationId="{0283A892-B9A1-4264-9A56-2830050A270A}"/>
          </ac:spMkLst>
        </pc:spChg>
        <pc:spChg chg="add mod">
          <ac:chgData name="Yi Zhang" userId="5b06296ba79af796" providerId="LiveId" clId="{1EACD5FC-E558-4D41-B004-179936AC1377}" dt="2023-09-20T15:34:19.900" v="3390" actId="164"/>
          <ac:spMkLst>
            <pc:docMk/>
            <pc:sldMk cId="1306260509" sldId="475"/>
            <ac:spMk id="22" creationId="{94557C65-9967-4C37-8A40-24F238A5A9BF}"/>
          </ac:spMkLst>
        </pc:spChg>
        <pc:spChg chg="add mod">
          <ac:chgData name="Yi Zhang" userId="5b06296ba79af796" providerId="LiveId" clId="{1EACD5FC-E558-4D41-B004-179936AC1377}" dt="2023-09-20T15:34:19.900" v="3390" actId="164"/>
          <ac:spMkLst>
            <pc:docMk/>
            <pc:sldMk cId="1306260509" sldId="475"/>
            <ac:spMk id="23" creationId="{AC884274-06C1-4E95-9E65-BC4C51BF6A5E}"/>
          </ac:spMkLst>
        </pc:spChg>
        <pc:spChg chg="add mod">
          <ac:chgData name="Yi Zhang" userId="5b06296ba79af796" providerId="LiveId" clId="{1EACD5FC-E558-4D41-B004-179936AC1377}" dt="2023-09-20T15:36:08.130" v="3441" actId="14100"/>
          <ac:spMkLst>
            <pc:docMk/>
            <pc:sldMk cId="1306260509" sldId="475"/>
            <ac:spMk id="26" creationId="{DF0E7DBC-1B98-4153-9F7A-9C34D14D1075}"/>
          </ac:spMkLst>
        </pc:spChg>
        <pc:spChg chg="add mod">
          <ac:chgData name="Yi Zhang" userId="5b06296ba79af796" providerId="LiveId" clId="{1EACD5FC-E558-4D41-B004-179936AC1377}" dt="2023-09-20T15:39:49.494" v="3520" actId="1035"/>
          <ac:spMkLst>
            <pc:docMk/>
            <pc:sldMk cId="1306260509" sldId="475"/>
            <ac:spMk id="27" creationId="{2DFCABC0-0A77-4906-9349-2B965B3FAA85}"/>
          </ac:spMkLst>
        </pc:spChg>
        <pc:spChg chg="add mod">
          <ac:chgData name="Yi Zhang" userId="5b06296ba79af796" providerId="LiveId" clId="{1EACD5FC-E558-4D41-B004-179936AC1377}" dt="2023-09-20T15:37:00.175" v="3496" actId="1076"/>
          <ac:spMkLst>
            <pc:docMk/>
            <pc:sldMk cId="1306260509" sldId="475"/>
            <ac:spMk id="30" creationId="{3A090F12-1C57-454A-BAA9-1FDD7710CF2D}"/>
          </ac:spMkLst>
        </pc:spChg>
        <pc:spChg chg="add mod">
          <ac:chgData name="Yi Zhang" userId="5b06296ba79af796" providerId="LiveId" clId="{1EACD5FC-E558-4D41-B004-179936AC1377}" dt="2023-09-20T15:37:30.377" v="3499" actId="1076"/>
          <ac:spMkLst>
            <pc:docMk/>
            <pc:sldMk cId="1306260509" sldId="475"/>
            <ac:spMk id="31" creationId="{51DC6693-23CB-46C1-B1D0-5770AE4F3820}"/>
          </ac:spMkLst>
        </pc:spChg>
        <pc:spChg chg="add del mod">
          <ac:chgData name="Yi Zhang" userId="5b06296ba79af796" providerId="LiveId" clId="{1EACD5FC-E558-4D41-B004-179936AC1377}" dt="2023-09-20T15:44:23.203" v="3679" actId="478"/>
          <ac:spMkLst>
            <pc:docMk/>
            <pc:sldMk cId="1306260509" sldId="475"/>
            <ac:spMk id="33" creationId="{5CAEF8CA-F35F-46F8-94FB-F1793842AF76}"/>
          </ac:spMkLst>
        </pc:spChg>
        <pc:grpChg chg="add mod">
          <ac:chgData name="Yi Zhang" userId="5b06296ba79af796" providerId="LiveId" clId="{1EACD5FC-E558-4D41-B004-179936AC1377}" dt="2023-09-20T15:21:15.612" v="2956" actId="1076"/>
          <ac:grpSpMkLst>
            <pc:docMk/>
            <pc:sldMk cId="1306260509" sldId="475"/>
            <ac:grpSpMk id="10" creationId="{6608340A-E71F-4510-8480-8A90111F789D}"/>
          </ac:grpSpMkLst>
        </pc:grpChg>
        <pc:grpChg chg="add mod">
          <ac:chgData name="Yi Zhang" userId="5b06296ba79af796" providerId="LiveId" clId="{1EACD5FC-E558-4D41-B004-179936AC1377}" dt="2023-09-20T15:34:28.876" v="3393" actId="164"/>
          <ac:grpSpMkLst>
            <pc:docMk/>
            <pc:sldMk cId="1306260509" sldId="475"/>
            <ac:grpSpMk id="24" creationId="{C34958F1-21C2-4C2D-9E61-1935AA1B9393}"/>
          </ac:grpSpMkLst>
        </pc:grpChg>
        <pc:grpChg chg="add mod">
          <ac:chgData name="Yi Zhang" userId="5b06296ba79af796" providerId="LiveId" clId="{1EACD5FC-E558-4D41-B004-179936AC1377}" dt="2023-09-20T15:37:30.377" v="3499" actId="1076"/>
          <ac:grpSpMkLst>
            <pc:docMk/>
            <pc:sldMk cId="1306260509" sldId="475"/>
            <ac:grpSpMk id="25" creationId="{0A0EAA79-E5DF-4C32-9E19-682294CF8E64}"/>
          </ac:grpSpMkLst>
        </pc:grpChg>
        <pc:grpChg chg="add mod">
          <ac:chgData name="Yi Zhang" userId="5b06296ba79af796" providerId="LiveId" clId="{1EACD5FC-E558-4D41-B004-179936AC1377}" dt="2023-09-20T15:36:48.583" v="3495" actId="1076"/>
          <ac:grpSpMkLst>
            <pc:docMk/>
            <pc:sldMk cId="1306260509" sldId="475"/>
            <ac:grpSpMk id="28" creationId="{AF9BE4D4-DA1E-4D27-ADB7-5E123E2B26BC}"/>
          </ac:grpSpMkLst>
        </pc:grpChg>
        <pc:picChg chg="add del mod">
          <ac:chgData name="Yi Zhang" userId="5b06296ba79af796" providerId="LiveId" clId="{1EACD5FC-E558-4D41-B004-179936AC1377}" dt="2023-09-20T15:20:25.767" v="2948" actId="21"/>
          <ac:picMkLst>
            <pc:docMk/>
            <pc:sldMk cId="1306260509" sldId="475"/>
            <ac:picMk id="4" creationId="{C9415AFF-CA9E-4B0A-9258-621B392E3EE7}"/>
          </ac:picMkLst>
        </pc:picChg>
        <pc:picChg chg="add mod">
          <ac:chgData name="Yi Zhang" userId="5b06296ba79af796" providerId="LiveId" clId="{1EACD5FC-E558-4D41-B004-179936AC1377}" dt="2023-09-20T15:27:21.134" v="3132" actId="1076"/>
          <ac:picMkLst>
            <pc:docMk/>
            <pc:sldMk cId="1306260509" sldId="475"/>
            <ac:picMk id="6" creationId="{8949B26A-66F7-4E99-A4B1-C2527D5E3796}"/>
          </ac:picMkLst>
        </pc:picChg>
        <pc:picChg chg="add mod">
          <ac:chgData name="Yi Zhang" userId="5b06296ba79af796" providerId="LiveId" clId="{1EACD5FC-E558-4D41-B004-179936AC1377}" dt="2023-09-20T15:28:16.384" v="3135"/>
          <ac:picMkLst>
            <pc:docMk/>
            <pc:sldMk cId="1306260509" sldId="475"/>
            <ac:picMk id="14" creationId="{B54CA583-A5C2-4E43-800B-2D4AD8B75DFD}"/>
          </ac:picMkLst>
        </pc:picChg>
      </pc:sldChg>
      <pc:sldChg chg="addSp delSp modSp add mod ord">
        <pc:chgData name="Yi Zhang" userId="5b06296ba79af796" providerId="LiveId" clId="{1EACD5FC-E558-4D41-B004-179936AC1377}" dt="2023-09-20T15:11:40.426" v="2580" actId="14100"/>
        <pc:sldMkLst>
          <pc:docMk/>
          <pc:sldMk cId="1205748657" sldId="476"/>
        </pc:sldMkLst>
        <pc:spChg chg="mod">
          <ac:chgData name="Yi Zhang" userId="5b06296ba79af796" providerId="LiveId" clId="{1EACD5FC-E558-4D41-B004-179936AC1377}" dt="2023-09-20T15:11:05.588" v="2576" actId="20577"/>
          <ac:spMkLst>
            <pc:docMk/>
            <pc:sldMk cId="1205748657" sldId="476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0T15:04:53.340" v="2319"/>
          <ac:spMkLst>
            <pc:docMk/>
            <pc:sldMk cId="1205748657" sldId="476"/>
            <ac:spMk id="5" creationId="{00000000-0000-0000-0000-000000000000}"/>
          </ac:spMkLst>
        </pc:spChg>
        <pc:spChg chg="del">
          <ac:chgData name="Yi Zhang" userId="5b06296ba79af796" providerId="LiveId" clId="{1EACD5FC-E558-4D41-B004-179936AC1377}" dt="2023-09-20T15:07:09.544" v="2392" actId="478"/>
          <ac:spMkLst>
            <pc:docMk/>
            <pc:sldMk cId="1205748657" sldId="476"/>
            <ac:spMk id="11" creationId="{8E48DCCD-137B-4914-B0CD-029EB859346B}"/>
          </ac:spMkLst>
        </pc:spChg>
        <pc:picChg chg="add mod">
          <ac:chgData name="Yi Zhang" userId="5b06296ba79af796" providerId="LiveId" clId="{1EACD5FC-E558-4D41-B004-179936AC1377}" dt="2023-09-20T15:10:37.402" v="2505" actId="1076"/>
          <ac:picMkLst>
            <pc:docMk/>
            <pc:sldMk cId="1205748657" sldId="476"/>
            <ac:picMk id="4" creationId="{5041DB2E-631A-4E48-8907-BAC503F9D9BE}"/>
          </ac:picMkLst>
        </pc:picChg>
        <pc:picChg chg="add mod">
          <ac:chgData name="Yi Zhang" userId="5b06296ba79af796" providerId="LiveId" clId="{1EACD5FC-E558-4D41-B004-179936AC1377}" dt="2023-09-20T15:10:23.022" v="2503" actId="1076"/>
          <ac:picMkLst>
            <pc:docMk/>
            <pc:sldMk cId="1205748657" sldId="476"/>
            <ac:picMk id="8" creationId="{E7D2AE43-F5E7-43A8-B653-D470887DF4C0}"/>
          </ac:picMkLst>
        </pc:picChg>
        <pc:picChg chg="add mod">
          <ac:chgData name="Yi Zhang" userId="5b06296ba79af796" providerId="LiveId" clId="{1EACD5FC-E558-4D41-B004-179936AC1377}" dt="2023-09-20T15:11:40.426" v="2580" actId="14100"/>
          <ac:picMkLst>
            <pc:docMk/>
            <pc:sldMk cId="1205748657" sldId="476"/>
            <ac:picMk id="10" creationId="{E747ED20-D4C5-4630-830A-3FCFD107A169}"/>
          </ac:picMkLst>
        </pc:picChg>
        <pc:picChg chg="add mod">
          <ac:chgData name="Yi Zhang" userId="5b06296ba79af796" providerId="LiveId" clId="{1EACD5FC-E558-4D41-B004-179936AC1377}" dt="2023-09-20T15:10:07.715" v="2502" actId="1076"/>
          <ac:picMkLst>
            <pc:docMk/>
            <pc:sldMk cId="1205748657" sldId="476"/>
            <ac:picMk id="1026" creationId="{9A4E4F4E-1066-4747-A07D-F0B4F379BE13}"/>
          </ac:picMkLst>
        </pc:picChg>
      </pc:sldChg>
      <pc:sldChg chg="addSp delSp modSp add mod ord">
        <pc:chgData name="Yi Zhang" userId="5b06296ba79af796" providerId="LiveId" clId="{1EACD5FC-E558-4D41-B004-179936AC1377}" dt="2023-09-21T02:45:53.364" v="4066" actId="1076"/>
        <pc:sldMkLst>
          <pc:docMk/>
          <pc:sldMk cId="3419603023" sldId="477"/>
        </pc:sldMkLst>
        <pc:spChg chg="mod">
          <ac:chgData name="Yi Zhang" userId="5b06296ba79af796" providerId="LiveId" clId="{1EACD5FC-E558-4D41-B004-179936AC1377}" dt="2023-09-20T15:25:04.344" v="3032" actId="21"/>
          <ac:spMkLst>
            <pc:docMk/>
            <pc:sldMk cId="3419603023" sldId="477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0T15:12:15.860" v="2618" actId="20577"/>
          <ac:spMkLst>
            <pc:docMk/>
            <pc:sldMk cId="3419603023" sldId="477"/>
            <ac:spMk id="5" creationId="{00000000-0000-0000-0000-000000000000}"/>
          </ac:spMkLst>
        </pc:spChg>
        <pc:spChg chg="del">
          <ac:chgData name="Yi Zhang" userId="5b06296ba79af796" providerId="LiveId" clId="{1EACD5FC-E558-4D41-B004-179936AC1377}" dt="2023-09-20T15:13:47.162" v="2679" actId="478"/>
          <ac:spMkLst>
            <pc:docMk/>
            <pc:sldMk cId="3419603023" sldId="477"/>
            <ac:spMk id="11" creationId="{8E48DCCD-137B-4914-B0CD-029EB859346B}"/>
          </ac:spMkLst>
        </pc:spChg>
        <pc:spChg chg="add mod">
          <ac:chgData name="Yi Zhang" userId="5b06296ba79af796" providerId="LiveId" clId="{1EACD5FC-E558-4D41-B004-179936AC1377}" dt="2023-09-21T02:45:35.061" v="4060" actId="20577"/>
          <ac:spMkLst>
            <pc:docMk/>
            <pc:sldMk cId="3419603023" sldId="477"/>
            <ac:spMk id="17" creationId="{4025CC40-32B9-434A-B813-E687595FED9D}"/>
          </ac:spMkLst>
        </pc:spChg>
        <pc:spChg chg="add mod">
          <ac:chgData name="Yi Zhang" userId="5b06296ba79af796" providerId="LiveId" clId="{1EACD5FC-E558-4D41-B004-179936AC1377}" dt="2023-09-21T02:45:53.364" v="4066" actId="1076"/>
          <ac:spMkLst>
            <pc:docMk/>
            <pc:sldMk cId="3419603023" sldId="477"/>
            <ac:spMk id="23" creationId="{0C768748-61D1-4ABA-AAD3-B0153AAC1BB7}"/>
          </ac:spMkLst>
        </pc:spChg>
        <pc:picChg chg="add mod">
          <ac:chgData name="Yi Zhang" userId="5b06296ba79af796" providerId="LiveId" clId="{1EACD5FC-E558-4D41-B004-179936AC1377}" dt="2023-09-20T15:13:34.330" v="2667" actId="1076"/>
          <ac:picMkLst>
            <pc:docMk/>
            <pc:sldMk cId="3419603023" sldId="477"/>
            <ac:picMk id="4" creationId="{E971566D-C009-4B69-A9AC-791F3E08F6F5}"/>
          </ac:picMkLst>
        </pc:picChg>
        <pc:picChg chg="add mod">
          <ac:chgData name="Yi Zhang" userId="5b06296ba79af796" providerId="LiveId" clId="{1EACD5FC-E558-4D41-B004-179936AC1377}" dt="2023-09-20T15:19:28.656" v="2897" actId="1076"/>
          <ac:picMkLst>
            <pc:docMk/>
            <pc:sldMk cId="3419603023" sldId="477"/>
            <ac:picMk id="13" creationId="{EA57C900-3B50-4DE8-BE5B-B98575E33E02}"/>
          </ac:picMkLst>
        </pc:picChg>
        <pc:picChg chg="add del">
          <ac:chgData name="Yi Zhang" userId="5b06296ba79af796" providerId="LiveId" clId="{1EACD5FC-E558-4D41-B004-179936AC1377}" dt="2023-09-20T15:15:51.344" v="2746" actId="22"/>
          <ac:picMkLst>
            <pc:docMk/>
            <pc:sldMk cId="3419603023" sldId="477"/>
            <ac:picMk id="15" creationId="{65C2AD9B-8E60-493C-925E-B0EBB8CFDE31}"/>
          </ac:picMkLst>
        </pc:picChg>
        <pc:picChg chg="add mod">
          <ac:chgData name="Yi Zhang" userId="5b06296ba79af796" providerId="LiveId" clId="{1EACD5FC-E558-4D41-B004-179936AC1377}" dt="2023-09-20T15:22:52.357" v="2964" actId="1076"/>
          <ac:picMkLst>
            <pc:docMk/>
            <pc:sldMk cId="3419603023" sldId="477"/>
            <ac:picMk id="19" creationId="{0D81C84A-6CF7-4F89-9C89-638E97C6E843}"/>
          </ac:picMkLst>
        </pc:picChg>
        <pc:picChg chg="add mod">
          <ac:chgData name="Yi Zhang" userId="5b06296ba79af796" providerId="LiveId" clId="{1EACD5FC-E558-4D41-B004-179936AC1377}" dt="2023-09-20T15:25:38.837" v="3043" actId="1076"/>
          <ac:picMkLst>
            <pc:docMk/>
            <pc:sldMk cId="3419603023" sldId="477"/>
            <ac:picMk id="21" creationId="{895BADBC-FC4E-4A3B-B576-0577DAB494F2}"/>
          </ac:picMkLst>
        </pc:picChg>
        <pc:cxnChg chg="add mod">
          <ac:chgData name="Yi Zhang" userId="5b06296ba79af796" providerId="LiveId" clId="{1EACD5FC-E558-4D41-B004-179936AC1377}" dt="2023-09-20T15:14:57.882" v="2724" actId="1076"/>
          <ac:cxnSpMkLst>
            <pc:docMk/>
            <pc:sldMk cId="3419603023" sldId="477"/>
            <ac:cxnSpMk id="8" creationId="{51A402F7-8843-4B18-8188-70FACC7EAEF1}"/>
          </ac:cxnSpMkLst>
        </pc:cxnChg>
        <pc:cxnChg chg="add mod">
          <ac:chgData name="Yi Zhang" userId="5b06296ba79af796" providerId="LiveId" clId="{1EACD5FC-E558-4D41-B004-179936AC1377}" dt="2023-09-20T15:15:05.304" v="2726" actId="1076"/>
          <ac:cxnSpMkLst>
            <pc:docMk/>
            <pc:sldMk cId="3419603023" sldId="477"/>
            <ac:cxnSpMk id="12" creationId="{9D9C1E9D-779E-42FC-A4C4-F3FB035C55CA}"/>
          </ac:cxnSpMkLst>
        </pc:cxnChg>
      </pc:sldChg>
      <pc:sldChg chg="addSp delSp modSp add mod">
        <pc:chgData name="Yi Zhang" userId="5b06296ba79af796" providerId="LiveId" clId="{1EACD5FC-E558-4D41-B004-179936AC1377}" dt="2023-09-21T02:31:38.668" v="3708" actId="20577"/>
        <pc:sldMkLst>
          <pc:docMk/>
          <pc:sldMk cId="2295558440" sldId="478"/>
        </pc:sldMkLst>
        <pc:spChg chg="mod">
          <ac:chgData name="Yi Zhang" userId="5b06296ba79af796" providerId="LiveId" clId="{1EACD5FC-E558-4D41-B004-179936AC1377}" dt="2023-09-21T02:31:38.668" v="3708" actId="20577"/>
          <ac:spMkLst>
            <pc:docMk/>
            <pc:sldMk cId="2295558440" sldId="478"/>
            <ac:spMk id="2" creationId="{00000000-0000-0000-0000-000000000000}"/>
          </ac:spMkLst>
        </pc:spChg>
        <pc:spChg chg="mod">
          <ac:chgData name="Yi Zhang" userId="5b06296ba79af796" providerId="LiveId" clId="{1EACD5FC-E558-4D41-B004-179936AC1377}" dt="2023-09-21T02:31:22.805" v="3696" actId="20577"/>
          <ac:spMkLst>
            <pc:docMk/>
            <pc:sldMk cId="2295558440" sldId="478"/>
            <ac:spMk id="5" creationId="{00000000-0000-0000-0000-000000000000}"/>
          </ac:spMkLst>
        </pc:spChg>
        <pc:spChg chg="add mod">
          <ac:chgData name="Yi Zhang" userId="5b06296ba79af796" providerId="LiveId" clId="{1EACD5FC-E558-4D41-B004-179936AC1377}" dt="2023-09-20T15:42:25.391" v="3641"/>
          <ac:spMkLst>
            <pc:docMk/>
            <pc:sldMk cId="2295558440" sldId="478"/>
            <ac:spMk id="9" creationId="{465F16C6-573A-4E3D-B6B1-2860EF727F30}"/>
          </ac:spMkLst>
        </pc:spChg>
        <pc:spChg chg="add mod">
          <ac:chgData name="Yi Zhang" userId="5b06296ba79af796" providerId="LiveId" clId="{1EACD5FC-E558-4D41-B004-179936AC1377}" dt="2023-09-20T15:42:25.391" v="3641"/>
          <ac:spMkLst>
            <pc:docMk/>
            <pc:sldMk cId="2295558440" sldId="478"/>
            <ac:spMk id="10" creationId="{DAED9F09-DDF1-4E46-810B-6D551BC10FD3}"/>
          </ac:spMkLst>
        </pc:spChg>
        <pc:spChg chg="del">
          <ac:chgData name="Yi Zhang" userId="5b06296ba79af796" providerId="LiveId" clId="{1EACD5FC-E558-4D41-B004-179936AC1377}" dt="2023-09-20T15:40:43.303" v="3535" actId="478"/>
          <ac:spMkLst>
            <pc:docMk/>
            <pc:sldMk cId="2295558440" sldId="478"/>
            <ac:spMk id="11" creationId="{8E48DCCD-137B-4914-B0CD-029EB859346B}"/>
          </ac:spMkLst>
        </pc:spChg>
        <pc:spChg chg="add mod">
          <ac:chgData name="Yi Zhang" userId="5b06296ba79af796" providerId="LiveId" clId="{1EACD5FC-E558-4D41-B004-179936AC1377}" dt="2023-09-20T15:42:25.391" v="3641"/>
          <ac:spMkLst>
            <pc:docMk/>
            <pc:sldMk cId="2295558440" sldId="478"/>
            <ac:spMk id="12" creationId="{8E336174-D53A-40B0-A909-5565BFEB616C}"/>
          </ac:spMkLst>
        </pc:spChg>
        <pc:spChg chg="add mod">
          <ac:chgData name="Yi Zhang" userId="5b06296ba79af796" providerId="LiveId" clId="{1EACD5FC-E558-4D41-B004-179936AC1377}" dt="2023-09-20T15:42:25.391" v="3641"/>
          <ac:spMkLst>
            <pc:docMk/>
            <pc:sldMk cId="2295558440" sldId="478"/>
            <ac:spMk id="13" creationId="{0931B94F-9C0C-4168-B40F-061321E47B76}"/>
          </ac:spMkLst>
        </pc:spChg>
        <pc:spChg chg="add mod">
          <ac:chgData name="Yi Zhang" userId="5b06296ba79af796" providerId="LiveId" clId="{1EACD5FC-E558-4D41-B004-179936AC1377}" dt="2023-09-20T15:42:25.391" v="3641"/>
          <ac:spMkLst>
            <pc:docMk/>
            <pc:sldMk cId="2295558440" sldId="478"/>
            <ac:spMk id="14" creationId="{39E9968E-05AA-4E02-9EBE-2FFD481BB704}"/>
          </ac:spMkLst>
        </pc:spChg>
        <pc:spChg chg="add mod">
          <ac:chgData name="Yi Zhang" userId="5b06296ba79af796" providerId="LiveId" clId="{1EACD5FC-E558-4D41-B004-179936AC1377}" dt="2023-09-20T15:42:25.391" v="3641"/>
          <ac:spMkLst>
            <pc:docMk/>
            <pc:sldMk cId="2295558440" sldId="478"/>
            <ac:spMk id="15" creationId="{3DAA4B26-78E5-462D-B1DE-F85EA1BEDBF8}"/>
          </ac:spMkLst>
        </pc:spChg>
        <pc:spChg chg="add mod">
          <ac:chgData name="Yi Zhang" userId="5b06296ba79af796" providerId="LiveId" clId="{1EACD5FC-E558-4D41-B004-179936AC1377}" dt="2023-09-20T15:43:28.225" v="3650"/>
          <ac:spMkLst>
            <pc:docMk/>
            <pc:sldMk cId="2295558440" sldId="478"/>
            <ac:spMk id="16" creationId="{0BA7769D-1C9E-4759-A931-E58BEE4A6D47}"/>
          </ac:spMkLst>
        </pc:spChg>
        <pc:picChg chg="add mod">
          <ac:chgData name="Yi Zhang" userId="5b06296ba79af796" providerId="LiveId" clId="{1EACD5FC-E558-4D41-B004-179936AC1377}" dt="2023-09-20T15:42:59.814" v="3648" actId="1076"/>
          <ac:picMkLst>
            <pc:docMk/>
            <pc:sldMk cId="2295558440" sldId="478"/>
            <ac:picMk id="6" creationId="{E349F1C5-1695-4337-8CF9-2F561B79A910}"/>
          </ac:picMkLst>
        </pc:picChg>
        <pc:picChg chg="add mod">
          <ac:chgData name="Yi Zhang" userId="5b06296ba79af796" providerId="LiveId" clId="{1EACD5FC-E558-4D41-B004-179936AC1377}" dt="2023-09-20T15:39:02.073" v="3515"/>
          <ac:picMkLst>
            <pc:docMk/>
            <pc:sldMk cId="2295558440" sldId="478"/>
            <ac:picMk id="8" creationId="{DCC25CF5-4BDD-4E25-B34E-AE656E0B316B}"/>
          </ac:picMkLst>
        </pc:picChg>
      </pc:sldChg>
      <pc:sldChg chg="add del">
        <pc:chgData name="Yi Zhang" userId="5b06296ba79af796" providerId="LiveId" clId="{1EACD5FC-E558-4D41-B004-179936AC1377}" dt="2023-09-20T15:43:14.507" v="3649" actId="47"/>
        <pc:sldMkLst>
          <pc:docMk/>
          <pc:sldMk cId="833051159" sldId="479"/>
        </pc:sldMkLst>
      </pc:sldChg>
      <pc:sldChg chg="addSp delSp modSp add mod">
        <pc:chgData name="Yi Zhang" userId="5b06296ba79af796" providerId="LiveId" clId="{1EACD5FC-E558-4D41-B004-179936AC1377}" dt="2023-09-20T15:39:27.192" v="3517" actId="6549"/>
        <pc:sldMkLst>
          <pc:docMk/>
          <pc:sldMk cId="2366330057" sldId="480"/>
        </pc:sldMkLst>
        <pc:spChg chg="mod">
          <ac:chgData name="Yi Zhang" userId="5b06296ba79af796" providerId="LiveId" clId="{1EACD5FC-E558-4D41-B004-179936AC1377}" dt="2023-09-20T14:39:58.501" v="1467" actId="20577"/>
          <ac:spMkLst>
            <pc:docMk/>
            <pc:sldMk cId="2366330057" sldId="480"/>
            <ac:spMk id="2" creationId="{00000000-0000-0000-0000-000000000000}"/>
          </ac:spMkLst>
        </pc:spChg>
        <pc:spChg chg="add del">
          <ac:chgData name="Yi Zhang" userId="5b06296ba79af796" providerId="LiveId" clId="{1EACD5FC-E558-4D41-B004-179936AC1377}" dt="2023-09-20T14:07:04.582" v="636" actId="478"/>
          <ac:spMkLst>
            <pc:docMk/>
            <pc:sldMk cId="2366330057" sldId="480"/>
            <ac:spMk id="8" creationId="{4484676E-0745-4F28-B6E5-7CA3F9C75B0C}"/>
          </ac:spMkLst>
        </pc:spChg>
        <pc:spChg chg="add del mod">
          <ac:chgData name="Yi Zhang" userId="5b06296ba79af796" providerId="LiveId" clId="{1EACD5FC-E558-4D41-B004-179936AC1377}" dt="2023-09-20T14:10:21.639" v="814" actId="478"/>
          <ac:spMkLst>
            <pc:docMk/>
            <pc:sldMk cId="2366330057" sldId="480"/>
            <ac:spMk id="9" creationId="{C8B5B033-4A73-40CC-90E6-A5EED08AF09F}"/>
          </ac:spMkLst>
        </pc:spChg>
        <pc:spChg chg="del">
          <ac:chgData name="Yi Zhang" userId="5b06296ba79af796" providerId="LiveId" clId="{1EACD5FC-E558-4D41-B004-179936AC1377}" dt="2023-09-20T14:14:22.514" v="984" actId="478"/>
          <ac:spMkLst>
            <pc:docMk/>
            <pc:sldMk cId="2366330057" sldId="480"/>
            <ac:spMk id="16" creationId="{2B25C2C2-FC81-460E-9BF0-2B7EAD185FB9}"/>
          </ac:spMkLst>
        </pc:spChg>
        <pc:spChg chg="add mod">
          <ac:chgData name="Yi Zhang" userId="5b06296ba79af796" providerId="LiveId" clId="{1EACD5FC-E558-4D41-B004-179936AC1377}" dt="2023-09-20T14:40:36.935" v="1505" actId="1076"/>
          <ac:spMkLst>
            <pc:docMk/>
            <pc:sldMk cId="2366330057" sldId="480"/>
            <ac:spMk id="16" creationId="{AF180CB5-B6D8-4D45-8149-86624971C6DD}"/>
          </ac:spMkLst>
        </pc:spChg>
        <pc:spChg chg="del">
          <ac:chgData name="Yi Zhang" userId="5b06296ba79af796" providerId="LiveId" clId="{1EACD5FC-E558-4D41-B004-179936AC1377}" dt="2023-09-20T14:14:19.596" v="983" actId="478"/>
          <ac:spMkLst>
            <pc:docMk/>
            <pc:sldMk cId="2366330057" sldId="480"/>
            <ac:spMk id="21" creationId="{CE65B9AE-34B7-4869-9E00-9CC5F6EEC941}"/>
          </ac:spMkLst>
        </pc:spChg>
        <pc:spChg chg="add mod">
          <ac:chgData name="Yi Zhang" userId="5b06296ba79af796" providerId="LiveId" clId="{1EACD5FC-E558-4D41-B004-179936AC1377}" dt="2023-09-20T14:11:43.542" v="830" actId="1076"/>
          <ac:spMkLst>
            <pc:docMk/>
            <pc:sldMk cId="2366330057" sldId="480"/>
            <ac:spMk id="22" creationId="{8F5B409B-DCE2-4DED-A49A-9DBF1901D7CE}"/>
          </ac:spMkLst>
        </pc:spChg>
        <pc:spChg chg="add del mod">
          <ac:chgData name="Yi Zhang" userId="5b06296ba79af796" providerId="LiveId" clId="{1EACD5FC-E558-4D41-B004-179936AC1377}" dt="2023-09-20T14:10:22.749" v="815" actId="478"/>
          <ac:spMkLst>
            <pc:docMk/>
            <pc:sldMk cId="2366330057" sldId="480"/>
            <ac:spMk id="23" creationId="{5FCB7F68-DC61-46A0-9E65-938244D88609}"/>
          </ac:spMkLst>
        </pc:spChg>
        <pc:spChg chg="add mod">
          <ac:chgData name="Yi Zhang" userId="5b06296ba79af796" providerId="LiveId" clId="{1EACD5FC-E558-4D41-B004-179936AC1377}" dt="2023-09-20T14:11:43.542" v="830" actId="1076"/>
          <ac:spMkLst>
            <pc:docMk/>
            <pc:sldMk cId="2366330057" sldId="480"/>
            <ac:spMk id="26" creationId="{AC3380D8-B4D8-4E93-A243-B61DD98D2AA8}"/>
          </ac:spMkLst>
        </pc:spChg>
        <pc:spChg chg="add del mod">
          <ac:chgData name="Yi Zhang" userId="5b06296ba79af796" providerId="LiveId" clId="{1EACD5FC-E558-4D41-B004-179936AC1377}" dt="2023-09-20T14:11:21.387" v="826" actId="478"/>
          <ac:spMkLst>
            <pc:docMk/>
            <pc:sldMk cId="2366330057" sldId="480"/>
            <ac:spMk id="27" creationId="{263AC5D2-B40F-48EF-9079-42105B6EA139}"/>
          </ac:spMkLst>
        </pc:spChg>
        <pc:spChg chg="add mod">
          <ac:chgData name="Yi Zhang" userId="5b06296ba79af796" providerId="LiveId" clId="{1EACD5FC-E558-4D41-B004-179936AC1377}" dt="2023-09-20T14:11:43.542" v="830" actId="1076"/>
          <ac:spMkLst>
            <pc:docMk/>
            <pc:sldMk cId="2366330057" sldId="480"/>
            <ac:spMk id="28" creationId="{BFAC1530-ECA1-400D-B88D-D4B42CF17EA1}"/>
          </ac:spMkLst>
        </pc:spChg>
        <pc:spChg chg="add mod">
          <ac:chgData name="Yi Zhang" userId="5b06296ba79af796" providerId="LiveId" clId="{1EACD5FC-E558-4D41-B004-179936AC1377}" dt="2023-09-20T15:39:27.192" v="3517" actId="6549"/>
          <ac:spMkLst>
            <pc:docMk/>
            <pc:sldMk cId="2366330057" sldId="480"/>
            <ac:spMk id="29" creationId="{AC2E8A40-40DE-4084-9CBE-1E556F5C2F21}"/>
          </ac:spMkLst>
        </pc:spChg>
        <pc:spChg chg="add mod">
          <ac:chgData name="Yi Zhang" userId="5b06296ba79af796" providerId="LiveId" clId="{1EACD5FC-E558-4D41-B004-179936AC1377}" dt="2023-09-20T14:14:15.160" v="982" actId="1076"/>
          <ac:spMkLst>
            <pc:docMk/>
            <pc:sldMk cId="2366330057" sldId="480"/>
            <ac:spMk id="30" creationId="{58C9C794-DEE0-40FF-B7AD-867BD754F787}"/>
          </ac:spMkLst>
        </pc:spChg>
        <pc:spChg chg="add mod">
          <ac:chgData name="Yi Zhang" userId="5b06296ba79af796" providerId="LiveId" clId="{1EACD5FC-E558-4D41-B004-179936AC1377}" dt="2023-09-20T14:14:05.358" v="981" actId="1076"/>
          <ac:spMkLst>
            <pc:docMk/>
            <pc:sldMk cId="2366330057" sldId="480"/>
            <ac:spMk id="31" creationId="{C5D42C67-A025-4291-9768-4E51A73365C5}"/>
          </ac:spMkLst>
        </pc:spChg>
        <pc:spChg chg="add mod">
          <ac:chgData name="Yi Zhang" userId="5b06296ba79af796" providerId="LiveId" clId="{1EACD5FC-E558-4D41-B004-179936AC1377}" dt="2023-09-20T14:14:27.605" v="985"/>
          <ac:spMkLst>
            <pc:docMk/>
            <pc:sldMk cId="2366330057" sldId="480"/>
            <ac:spMk id="32" creationId="{1C9542DA-62CA-4885-A20B-9A4324C66C23}"/>
          </ac:spMkLst>
        </pc:spChg>
        <pc:grpChg chg="del">
          <ac:chgData name="Yi Zhang" userId="5b06296ba79af796" providerId="LiveId" clId="{1EACD5FC-E558-4D41-B004-179936AC1377}" dt="2023-09-20T13:57:07.739" v="441" actId="478"/>
          <ac:grpSpMkLst>
            <pc:docMk/>
            <pc:sldMk cId="2366330057" sldId="480"/>
            <ac:grpSpMk id="3" creationId="{FD2441D3-2788-4A79-B7BA-9CF30A8745EA}"/>
          </ac:grpSpMkLst>
        </pc:grpChg>
        <pc:picChg chg="add mod">
          <ac:chgData name="Yi Zhang" userId="5b06296ba79af796" providerId="LiveId" clId="{1EACD5FC-E558-4D41-B004-179936AC1377}" dt="2023-09-20T14:03:58.365" v="523" actId="1076"/>
          <ac:picMkLst>
            <pc:docMk/>
            <pc:sldMk cId="2366330057" sldId="480"/>
            <ac:picMk id="6" creationId="{9F36919F-DB15-4809-81C3-DC0F40C65C49}"/>
          </ac:picMkLst>
        </pc:picChg>
        <pc:picChg chg="del">
          <ac:chgData name="Yi Zhang" userId="5b06296ba79af796" providerId="LiveId" clId="{1EACD5FC-E558-4D41-B004-179936AC1377}" dt="2023-09-20T13:57:03.104" v="435" actId="478"/>
          <ac:picMkLst>
            <pc:docMk/>
            <pc:sldMk cId="2366330057" sldId="480"/>
            <ac:picMk id="14" creationId="{03B47007-A973-43C5-87BB-5BB522DADAD1}"/>
          </ac:picMkLst>
        </pc:picChg>
        <pc:picChg chg="del">
          <ac:chgData name="Yi Zhang" userId="5b06296ba79af796" providerId="LiveId" clId="{1EACD5FC-E558-4D41-B004-179936AC1377}" dt="2023-09-20T13:57:04.272" v="437" actId="478"/>
          <ac:picMkLst>
            <pc:docMk/>
            <pc:sldMk cId="2366330057" sldId="480"/>
            <ac:picMk id="17" creationId="{09E2CA2F-FA4A-4C9A-B83D-8B0E3D0DDF22}"/>
          </ac:picMkLst>
        </pc:picChg>
        <pc:picChg chg="del">
          <ac:chgData name="Yi Zhang" userId="5b06296ba79af796" providerId="LiveId" clId="{1EACD5FC-E558-4D41-B004-179936AC1377}" dt="2023-09-20T13:57:05.472" v="439" actId="478"/>
          <ac:picMkLst>
            <pc:docMk/>
            <pc:sldMk cId="2366330057" sldId="480"/>
            <ac:picMk id="18" creationId="{E4DF3548-90BD-4936-93B7-653A333FD55C}"/>
          </ac:picMkLst>
        </pc:picChg>
        <pc:picChg chg="del">
          <ac:chgData name="Yi Zhang" userId="5b06296ba79af796" providerId="LiveId" clId="{1EACD5FC-E558-4D41-B004-179936AC1377}" dt="2023-09-20T13:57:04.680" v="438" actId="478"/>
          <ac:picMkLst>
            <pc:docMk/>
            <pc:sldMk cId="2366330057" sldId="480"/>
            <ac:picMk id="19" creationId="{D1832CED-E247-4AEC-A764-F6087AB38CF9}"/>
          </ac:picMkLst>
        </pc:picChg>
        <pc:picChg chg="del">
          <ac:chgData name="Yi Zhang" userId="5b06296ba79af796" providerId="LiveId" clId="{1EACD5FC-E558-4D41-B004-179936AC1377}" dt="2023-09-20T13:57:03.593" v="436" actId="478"/>
          <ac:picMkLst>
            <pc:docMk/>
            <pc:sldMk cId="2366330057" sldId="480"/>
            <ac:picMk id="20" creationId="{512F8E57-EE00-4738-ADB8-4E7157C6EDF4}"/>
          </ac:picMkLst>
        </pc:picChg>
      </pc:sldChg>
      <pc:sldChg chg="add del">
        <pc:chgData name="Yi Zhang" userId="5b06296ba79af796" providerId="LiveId" clId="{1EACD5FC-E558-4D41-B004-179936AC1377}" dt="2023-09-20T13:44:39.357" v="36"/>
        <pc:sldMkLst>
          <pc:docMk/>
          <pc:sldMk cId="3371465832" sldId="480"/>
        </pc:sldMkLst>
      </pc:sldChg>
    </pc:docChg>
  </pc:docChgLst>
  <pc:docChgLst>
    <pc:chgData name="Yi Zhang" userId="5b06296ba79af796" providerId="LiveId" clId="{19815293-D3D8-4F1D-9FCF-6A9DD6301079}"/>
    <pc:docChg chg="undo redo custSel addSld delSld modSld sldOrd">
      <pc:chgData name="Yi Zhang" userId="5b06296ba79af796" providerId="LiveId" clId="{19815293-D3D8-4F1D-9FCF-6A9DD6301079}" dt="2023-07-26T08:31:44.646" v="10823" actId="478"/>
      <pc:docMkLst>
        <pc:docMk/>
      </pc:docMkLst>
      <pc:sldChg chg="addSp delSp modSp mod ord modNotesTx">
        <pc:chgData name="Yi Zhang" userId="5b06296ba79af796" providerId="LiveId" clId="{19815293-D3D8-4F1D-9FCF-6A9DD6301079}" dt="2023-07-25T08:36:22.689" v="9188" actId="1076"/>
        <pc:sldMkLst>
          <pc:docMk/>
          <pc:sldMk cId="4145648221" sldId="258"/>
        </pc:sldMkLst>
        <pc:spChg chg="mod">
          <ac:chgData name="Yi Zhang" userId="5b06296ba79af796" providerId="LiveId" clId="{19815293-D3D8-4F1D-9FCF-6A9DD6301079}" dt="2023-07-25T07:29:34.630" v="8380" actId="20577"/>
          <ac:spMkLst>
            <pc:docMk/>
            <pc:sldMk cId="4145648221" sldId="258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2T08:14:02.731" v="952" actId="404"/>
          <ac:spMkLst>
            <pc:docMk/>
            <pc:sldMk cId="4145648221" sldId="258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2T08:25:51.861" v="1254" actId="1076"/>
          <ac:spMkLst>
            <pc:docMk/>
            <pc:sldMk cId="4145648221" sldId="258"/>
            <ac:spMk id="8" creationId="{AC3B1690-CBAB-4192-A925-1D48512C367D}"/>
          </ac:spMkLst>
        </pc:spChg>
        <pc:spChg chg="add del mod">
          <ac:chgData name="Yi Zhang" userId="5b06296ba79af796" providerId="LiveId" clId="{19815293-D3D8-4F1D-9FCF-6A9DD6301079}" dt="2023-07-25T07:29:41.614" v="8381" actId="478"/>
          <ac:spMkLst>
            <pc:docMk/>
            <pc:sldMk cId="4145648221" sldId="258"/>
            <ac:spMk id="10" creationId="{2F7677CA-49B6-4249-B348-82C5D6DF0D47}"/>
          </ac:spMkLst>
        </pc:spChg>
        <pc:spChg chg="add mod">
          <ac:chgData name="Yi Zhang" userId="5b06296ba79af796" providerId="LiveId" clId="{19815293-D3D8-4F1D-9FCF-6A9DD6301079}" dt="2023-07-22T08:47:08.907" v="1675" actId="1076"/>
          <ac:spMkLst>
            <pc:docMk/>
            <pc:sldMk cId="4145648221" sldId="258"/>
            <ac:spMk id="14" creationId="{061212F8-D8B2-49C2-B7BF-713689B5674E}"/>
          </ac:spMkLst>
        </pc:spChg>
        <pc:spChg chg="add mod">
          <ac:chgData name="Yi Zhang" userId="5b06296ba79af796" providerId="LiveId" clId="{19815293-D3D8-4F1D-9FCF-6A9DD6301079}" dt="2023-07-25T07:29:46.086" v="8383" actId="1076"/>
          <ac:spMkLst>
            <pc:docMk/>
            <pc:sldMk cId="4145648221" sldId="258"/>
            <ac:spMk id="15" creationId="{D7F3BD23-DE44-45AA-9276-613078C9F835}"/>
          </ac:spMkLst>
        </pc:spChg>
        <pc:picChg chg="add del mod">
          <ac:chgData name="Yi Zhang" userId="5b06296ba79af796" providerId="LiveId" clId="{19815293-D3D8-4F1D-9FCF-6A9DD6301079}" dt="2023-07-22T08:45:11.228" v="1605" actId="478"/>
          <ac:picMkLst>
            <pc:docMk/>
            <pc:sldMk cId="4145648221" sldId="258"/>
            <ac:picMk id="4" creationId="{9F7CB69A-3549-48F2-8EBA-15B494B872FC}"/>
          </ac:picMkLst>
        </pc:picChg>
        <pc:picChg chg="add mod">
          <ac:chgData name="Yi Zhang" userId="5b06296ba79af796" providerId="LiveId" clId="{19815293-D3D8-4F1D-9FCF-6A9DD6301079}" dt="2023-07-22T08:25:57.650" v="1255" actId="1076"/>
          <ac:picMkLst>
            <pc:docMk/>
            <pc:sldMk cId="4145648221" sldId="258"/>
            <ac:picMk id="6" creationId="{6B623EAD-B6E8-460D-8621-6A251065EEAB}"/>
          </ac:picMkLst>
        </pc:picChg>
        <pc:picChg chg="add del mod">
          <ac:chgData name="Yi Zhang" userId="5b06296ba79af796" providerId="LiveId" clId="{19815293-D3D8-4F1D-9FCF-6A9DD6301079}" dt="2023-07-25T07:29:41.614" v="8381" actId="478"/>
          <ac:picMkLst>
            <pc:docMk/>
            <pc:sldMk cId="4145648221" sldId="258"/>
            <ac:picMk id="9" creationId="{FD820973-A66D-47FF-937A-AD6AB5B219A7}"/>
          </ac:picMkLst>
        </pc:picChg>
        <pc:picChg chg="add mod">
          <ac:chgData name="Yi Zhang" userId="5b06296ba79af796" providerId="LiveId" clId="{19815293-D3D8-4F1D-9FCF-6A9DD6301079}" dt="2023-07-25T08:36:22.689" v="9188" actId="1076"/>
          <ac:picMkLst>
            <pc:docMk/>
            <pc:sldMk cId="4145648221" sldId="258"/>
            <ac:picMk id="11" creationId="{6BAD8A10-658E-4D6A-B12A-EFCE8741A48B}"/>
          </ac:picMkLst>
        </pc:picChg>
        <pc:picChg chg="add mod">
          <ac:chgData name="Yi Zhang" userId="5b06296ba79af796" providerId="LiveId" clId="{19815293-D3D8-4F1D-9FCF-6A9DD6301079}" dt="2023-07-22T08:45:57.412" v="1642" actId="1038"/>
          <ac:picMkLst>
            <pc:docMk/>
            <pc:sldMk cId="4145648221" sldId="258"/>
            <ac:picMk id="12" creationId="{42E6949B-54A7-4A16-A7D9-2919C05463AA}"/>
          </ac:picMkLst>
        </pc:picChg>
        <pc:picChg chg="add mod">
          <ac:chgData name="Yi Zhang" userId="5b06296ba79af796" providerId="LiveId" clId="{19815293-D3D8-4F1D-9FCF-6A9DD6301079}" dt="2023-07-25T07:29:46.086" v="8383" actId="1076"/>
          <ac:picMkLst>
            <pc:docMk/>
            <pc:sldMk cId="4145648221" sldId="258"/>
            <ac:picMk id="13" creationId="{0B070FF4-891F-46ED-B123-19FAAAEF40F2}"/>
          </ac:picMkLst>
        </pc:picChg>
      </pc:sldChg>
      <pc:sldChg chg="addSp delSp modSp mod modNotesTx">
        <pc:chgData name="Yi Zhang" userId="5b06296ba79af796" providerId="LiveId" clId="{19815293-D3D8-4F1D-9FCF-6A9DD6301079}" dt="2023-07-23T12:51:27.927" v="4815" actId="404"/>
        <pc:sldMkLst>
          <pc:docMk/>
          <pc:sldMk cId="3251806069" sldId="259"/>
        </pc:sldMkLst>
        <pc:spChg chg="del">
          <ac:chgData name="Yi Zhang" userId="5b06296ba79af796" providerId="LiveId" clId="{19815293-D3D8-4F1D-9FCF-6A9DD6301079}" dt="2023-07-22T05:34:02.375" v="231" actId="478"/>
          <ac:spMkLst>
            <pc:docMk/>
            <pc:sldMk cId="3251806069" sldId="259"/>
            <ac:spMk id="2" creationId="{09BE340E-E5FB-41C4-B55C-CE1196DF1E7D}"/>
          </ac:spMkLst>
        </pc:spChg>
        <pc:spChg chg="mod">
          <ac:chgData name="Yi Zhang" userId="5b06296ba79af796" providerId="LiveId" clId="{19815293-D3D8-4F1D-9FCF-6A9DD6301079}" dt="2023-07-22T05:53:46.041" v="276" actId="20577"/>
          <ac:spMkLst>
            <pc:docMk/>
            <pc:sldMk cId="3251806069" sldId="259"/>
            <ac:spMk id="4" creationId="{00000000-0000-0000-0000-000000000000}"/>
          </ac:spMkLst>
        </pc:spChg>
        <pc:spChg chg="mod">
          <ac:chgData name="Yi Zhang" userId="5b06296ba79af796" providerId="LiveId" clId="{19815293-D3D8-4F1D-9FCF-6A9DD6301079}" dt="2023-07-23T12:51:27.927" v="4815" actId="404"/>
          <ac:spMkLst>
            <pc:docMk/>
            <pc:sldMk cId="3251806069" sldId="259"/>
            <ac:spMk id="8" creationId="{00000000-0000-0000-0000-000000000000}"/>
          </ac:spMkLst>
        </pc:spChg>
        <pc:spChg chg="mod">
          <ac:chgData name="Yi Zhang" userId="5b06296ba79af796" providerId="LiveId" clId="{19815293-D3D8-4F1D-9FCF-6A9DD6301079}" dt="2023-07-22T05:33:27.882" v="213" actId="1076"/>
          <ac:spMkLst>
            <pc:docMk/>
            <pc:sldMk cId="3251806069" sldId="259"/>
            <ac:spMk id="10" creationId="{00000000-0000-0000-0000-000000000000}"/>
          </ac:spMkLst>
        </pc:spChg>
        <pc:spChg chg="del">
          <ac:chgData name="Yi Zhang" userId="5b06296ba79af796" providerId="LiveId" clId="{19815293-D3D8-4F1D-9FCF-6A9DD6301079}" dt="2023-07-22T05:29:05.775" v="117" actId="478"/>
          <ac:spMkLst>
            <pc:docMk/>
            <pc:sldMk cId="3251806069" sldId="259"/>
            <ac:spMk id="11" creationId="{0B0ABB02-BFEE-4511-8D85-286CE4FD39F8}"/>
          </ac:spMkLst>
        </pc:spChg>
        <pc:picChg chg="add mod">
          <ac:chgData name="Yi Zhang" userId="5b06296ba79af796" providerId="LiveId" clId="{19815293-D3D8-4F1D-9FCF-6A9DD6301079}" dt="2023-07-22T05:35:47.234" v="247" actId="1076"/>
          <ac:picMkLst>
            <pc:docMk/>
            <pc:sldMk cId="3251806069" sldId="259"/>
            <ac:picMk id="1026" creationId="{ABB5FBFD-B558-4F3C-8EFA-F7EFB1AE9BBE}"/>
          </ac:picMkLst>
        </pc:picChg>
        <pc:picChg chg="add mod">
          <ac:chgData name="Yi Zhang" userId="5b06296ba79af796" providerId="LiveId" clId="{19815293-D3D8-4F1D-9FCF-6A9DD6301079}" dt="2023-07-22T05:35:34.280" v="242" actId="1076"/>
          <ac:picMkLst>
            <pc:docMk/>
            <pc:sldMk cId="3251806069" sldId="259"/>
            <ac:picMk id="1028" creationId="{DC3725A1-9C4E-4B6E-AB69-7E8C81BDBB54}"/>
          </ac:picMkLst>
        </pc:picChg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3019674205" sldId="296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1102240736" sldId="343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3682690449" sldId="367"/>
        </pc:sldMkLst>
      </pc:sldChg>
      <pc:sldChg chg="del">
        <pc:chgData name="Yi Zhang" userId="5b06296ba79af796" providerId="LiveId" clId="{19815293-D3D8-4F1D-9FCF-6A9DD6301079}" dt="2023-07-23T12:50:49.490" v="4776" actId="47"/>
        <pc:sldMkLst>
          <pc:docMk/>
          <pc:sldMk cId="2801988730" sldId="371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3778564877" sldId="399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2657432990" sldId="401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1993528020" sldId="405"/>
        </pc:sldMkLst>
      </pc:sldChg>
      <pc:sldChg chg="delSp modSp del mod ord">
        <pc:chgData name="Yi Zhang" userId="5b06296ba79af796" providerId="LiveId" clId="{19815293-D3D8-4F1D-9FCF-6A9DD6301079}" dt="2023-07-23T12:48:43.968" v="4672" actId="47"/>
        <pc:sldMkLst>
          <pc:docMk/>
          <pc:sldMk cId="3409864590" sldId="406"/>
        </pc:sldMkLst>
        <pc:spChg chg="del">
          <ac:chgData name="Yi Zhang" userId="5b06296ba79af796" providerId="LiveId" clId="{19815293-D3D8-4F1D-9FCF-6A9DD6301079}" dt="2023-07-22T08:15:38.569" v="987" actId="21"/>
          <ac:spMkLst>
            <pc:docMk/>
            <pc:sldMk cId="3409864590" sldId="406"/>
            <ac:spMk id="6" creationId="{13C63690-9879-42C2-8811-71CB16D5AF63}"/>
          </ac:spMkLst>
        </pc:spChg>
        <pc:spChg chg="del">
          <ac:chgData name="Yi Zhang" userId="5b06296ba79af796" providerId="LiveId" clId="{19815293-D3D8-4F1D-9FCF-6A9DD6301079}" dt="2023-07-23T12:48:25.034" v="4667" actId="21"/>
          <ac:spMkLst>
            <pc:docMk/>
            <pc:sldMk cId="3409864590" sldId="406"/>
            <ac:spMk id="7" creationId="{97DFC29B-28E6-4A71-B744-C949DB8BE6DE}"/>
          </ac:spMkLst>
        </pc:spChg>
        <pc:spChg chg="del">
          <ac:chgData name="Yi Zhang" userId="5b06296ba79af796" providerId="LiveId" clId="{19815293-D3D8-4F1D-9FCF-6A9DD6301079}" dt="2023-07-22T08:15:38.569" v="987" actId="21"/>
          <ac:spMkLst>
            <pc:docMk/>
            <pc:sldMk cId="3409864590" sldId="406"/>
            <ac:spMk id="9" creationId="{FEB00F45-61B7-4C32-824F-236AE8478027}"/>
          </ac:spMkLst>
        </pc:spChg>
        <pc:spChg chg="del mod">
          <ac:chgData name="Yi Zhang" userId="5b06296ba79af796" providerId="LiveId" clId="{19815293-D3D8-4F1D-9FCF-6A9DD6301079}" dt="2023-07-23T12:48:25.034" v="4667" actId="21"/>
          <ac:spMkLst>
            <pc:docMk/>
            <pc:sldMk cId="3409864590" sldId="406"/>
            <ac:spMk id="11" creationId="{7CBE9895-0066-437A-89DD-C1C1CC9EDF8C}"/>
          </ac:spMkLst>
        </pc:spChg>
        <pc:picChg chg="del">
          <ac:chgData name="Yi Zhang" userId="5b06296ba79af796" providerId="LiveId" clId="{19815293-D3D8-4F1D-9FCF-6A9DD6301079}" dt="2023-07-22T08:15:38.569" v="987" actId="21"/>
          <ac:picMkLst>
            <pc:docMk/>
            <pc:sldMk cId="3409864590" sldId="406"/>
            <ac:picMk id="2" creationId="{CAB02A92-B385-4FF1-B971-316B1A775EED}"/>
          </ac:picMkLst>
        </pc:picChg>
        <pc:picChg chg="del">
          <ac:chgData name="Yi Zhang" userId="5b06296ba79af796" providerId="LiveId" clId="{19815293-D3D8-4F1D-9FCF-6A9DD6301079}" dt="2023-07-23T12:48:25.034" v="4667" actId="21"/>
          <ac:picMkLst>
            <pc:docMk/>
            <pc:sldMk cId="3409864590" sldId="406"/>
            <ac:picMk id="5" creationId="{D7D83FC3-AF38-4574-A25F-D3F4750267C1}"/>
          </ac:picMkLst>
        </pc:picChg>
        <pc:picChg chg="del">
          <ac:chgData name="Yi Zhang" userId="5b06296ba79af796" providerId="LiveId" clId="{19815293-D3D8-4F1D-9FCF-6A9DD6301079}" dt="2023-07-22T08:15:38.569" v="987" actId="21"/>
          <ac:picMkLst>
            <pc:docMk/>
            <pc:sldMk cId="3409864590" sldId="406"/>
            <ac:picMk id="12" creationId="{46A3B5C7-0F64-4687-B3D0-B43543EA616D}"/>
          </ac:picMkLst>
        </pc:picChg>
      </pc:sldChg>
      <pc:sldChg chg="delSp del mod ord">
        <pc:chgData name="Yi Zhang" userId="5b06296ba79af796" providerId="LiveId" clId="{19815293-D3D8-4F1D-9FCF-6A9DD6301079}" dt="2023-07-22T11:46:47.625" v="2209" actId="47"/>
        <pc:sldMkLst>
          <pc:docMk/>
          <pc:sldMk cId="766130256" sldId="415"/>
        </pc:sldMkLst>
        <pc:picChg chg="del">
          <ac:chgData name="Yi Zhang" userId="5b06296ba79af796" providerId="LiveId" clId="{19815293-D3D8-4F1D-9FCF-6A9DD6301079}" dt="2023-07-22T08:29:19.470" v="1337" actId="21"/>
          <ac:picMkLst>
            <pc:docMk/>
            <pc:sldMk cId="766130256" sldId="415"/>
            <ac:picMk id="7" creationId="{8797D5FC-C851-477A-ABE2-A91F5532918A}"/>
          </ac:picMkLst>
        </pc:picChg>
        <pc:picChg chg="del">
          <ac:chgData name="Yi Zhang" userId="5b06296ba79af796" providerId="LiveId" clId="{19815293-D3D8-4F1D-9FCF-6A9DD6301079}" dt="2023-07-22T08:57:46.327" v="1758" actId="21"/>
          <ac:picMkLst>
            <pc:docMk/>
            <pc:sldMk cId="766130256" sldId="415"/>
            <ac:picMk id="9" creationId="{D5419F21-F5AF-4D48-8D60-8AC1C9ED578B}"/>
          </ac:picMkLst>
        </pc:picChg>
        <pc:picChg chg="del">
          <ac:chgData name="Yi Zhang" userId="5b06296ba79af796" providerId="LiveId" clId="{19815293-D3D8-4F1D-9FCF-6A9DD6301079}" dt="2023-07-22T08:58:02.112" v="1763" actId="21"/>
          <ac:picMkLst>
            <pc:docMk/>
            <pc:sldMk cId="766130256" sldId="415"/>
            <ac:picMk id="10" creationId="{00000000-0000-0000-0000-000000000000}"/>
          </ac:picMkLst>
        </pc:picChg>
        <pc:picChg chg="del">
          <ac:chgData name="Yi Zhang" userId="5b06296ba79af796" providerId="LiveId" clId="{19815293-D3D8-4F1D-9FCF-6A9DD6301079}" dt="2023-07-22T08:59:14.031" v="1826" actId="21"/>
          <ac:picMkLst>
            <pc:docMk/>
            <pc:sldMk cId="766130256" sldId="415"/>
            <ac:picMk id="13" creationId="{00000000-0000-0000-0000-000000000000}"/>
          </ac:picMkLst>
        </pc:picChg>
      </pc:sldChg>
      <pc:sldChg chg="del ord">
        <pc:chgData name="Yi Zhang" userId="5b06296ba79af796" providerId="LiveId" clId="{19815293-D3D8-4F1D-9FCF-6A9DD6301079}" dt="2023-07-23T12:34:52.579" v="4248" actId="47"/>
        <pc:sldMkLst>
          <pc:docMk/>
          <pc:sldMk cId="3504077884" sldId="416"/>
        </pc:sldMkLst>
      </pc:sldChg>
      <pc:sldChg chg="addSp delSp modSp mod ord modNotesTx">
        <pc:chgData name="Yi Zhang" userId="5b06296ba79af796" providerId="LiveId" clId="{19815293-D3D8-4F1D-9FCF-6A9DD6301079}" dt="2023-07-26T08:31:44.646" v="10823" actId="478"/>
        <pc:sldMkLst>
          <pc:docMk/>
          <pc:sldMk cId="2395046602" sldId="418"/>
        </pc:sldMkLst>
        <pc:spChg chg="mod">
          <ac:chgData name="Yi Zhang" userId="5b06296ba79af796" providerId="LiveId" clId="{19815293-D3D8-4F1D-9FCF-6A9DD6301079}" dt="2023-07-23T12:47:38.961" v="4660" actId="20577"/>
          <ac:spMkLst>
            <pc:docMk/>
            <pc:sldMk cId="2395046602" sldId="418"/>
            <ac:spMk id="4" creationId="{00000000-0000-0000-0000-000000000000}"/>
          </ac:spMkLst>
        </pc:spChg>
        <pc:spChg chg="del">
          <ac:chgData name="Yi Zhang" userId="5b06296ba79af796" providerId="LiveId" clId="{19815293-D3D8-4F1D-9FCF-6A9DD6301079}" dt="2023-07-23T12:48:01.857" v="4664" actId="478"/>
          <ac:spMkLst>
            <pc:docMk/>
            <pc:sldMk cId="2395046602" sldId="418"/>
            <ac:spMk id="6" creationId="{13C63690-9879-42C2-8811-71CB16D5AF63}"/>
          </ac:spMkLst>
        </pc:spChg>
        <pc:spChg chg="add del mod">
          <ac:chgData name="Yi Zhang" userId="5b06296ba79af796" providerId="LiveId" clId="{19815293-D3D8-4F1D-9FCF-6A9DD6301079}" dt="2023-07-23T12:47:59.857" v="4663"/>
          <ac:spMkLst>
            <pc:docMk/>
            <pc:sldMk cId="2395046602" sldId="418"/>
            <ac:spMk id="10" creationId="{CC4ACFD0-09DA-4FAA-804A-FC5404D3D2E4}"/>
          </ac:spMkLst>
        </pc:spChg>
        <pc:spChg chg="del">
          <ac:chgData name="Yi Zhang" userId="5b06296ba79af796" providerId="LiveId" clId="{19815293-D3D8-4F1D-9FCF-6A9DD6301079}" dt="2023-07-23T12:48:33.749" v="4670" actId="21"/>
          <ac:spMkLst>
            <pc:docMk/>
            <pc:sldMk cId="2395046602" sldId="418"/>
            <ac:spMk id="11" creationId="{7CBE9895-0066-437A-89DD-C1C1CC9EDF8C}"/>
          </ac:spMkLst>
        </pc:spChg>
        <pc:spChg chg="add mod">
          <ac:chgData name="Yi Zhang" userId="5b06296ba79af796" providerId="LiveId" clId="{19815293-D3D8-4F1D-9FCF-6A9DD6301079}" dt="2023-07-25T08:39:06.313" v="9311" actId="20577"/>
          <ac:spMkLst>
            <pc:docMk/>
            <pc:sldMk cId="2395046602" sldId="418"/>
            <ac:spMk id="13" creationId="{3B58DC03-7905-4A84-9708-67ED52432FD8}"/>
          </ac:spMkLst>
        </pc:spChg>
        <pc:spChg chg="add mod">
          <ac:chgData name="Yi Zhang" userId="5b06296ba79af796" providerId="LiveId" clId="{19815293-D3D8-4F1D-9FCF-6A9DD6301079}" dt="2023-07-23T13:01:56.065" v="4931" actId="1076"/>
          <ac:spMkLst>
            <pc:docMk/>
            <pc:sldMk cId="2395046602" sldId="418"/>
            <ac:spMk id="16" creationId="{217E3432-6F61-430B-9741-3776670BE1BC}"/>
          </ac:spMkLst>
        </pc:spChg>
        <pc:spChg chg="add del mod">
          <ac:chgData name="Yi Zhang" userId="5b06296ba79af796" providerId="LiveId" clId="{19815293-D3D8-4F1D-9FCF-6A9DD6301079}" dt="2023-07-26T08:31:44.646" v="10823" actId="478"/>
          <ac:spMkLst>
            <pc:docMk/>
            <pc:sldMk cId="2395046602" sldId="418"/>
            <ac:spMk id="17" creationId="{0034C0A6-F182-47E1-9DCC-C993DBE12894}"/>
          </ac:spMkLst>
        </pc:spChg>
        <pc:spChg chg="add del mod">
          <ac:chgData name="Yi Zhang" userId="5b06296ba79af796" providerId="LiveId" clId="{19815293-D3D8-4F1D-9FCF-6A9DD6301079}" dt="2023-07-23T13:00:49.634" v="4894" actId="478"/>
          <ac:spMkLst>
            <pc:docMk/>
            <pc:sldMk cId="2395046602" sldId="418"/>
            <ac:spMk id="17" creationId="{FED52B14-0B3D-4141-943C-5E676C10C8D7}"/>
          </ac:spMkLst>
        </pc:spChg>
        <pc:spChg chg="add mod">
          <ac:chgData name="Yi Zhang" userId="5b06296ba79af796" providerId="LiveId" clId="{19815293-D3D8-4F1D-9FCF-6A9DD6301079}" dt="2023-07-23T13:03:11.469" v="4970" actId="1076"/>
          <ac:spMkLst>
            <pc:docMk/>
            <pc:sldMk cId="2395046602" sldId="418"/>
            <ac:spMk id="19" creationId="{FF48611C-C001-4C65-ABC6-4B9CCFC6E67B}"/>
          </ac:spMkLst>
        </pc:spChg>
        <pc:spChg chg="add mod">
          <ac:chgData name="Yi Zhang" userId="5b06296ba79af796" providerId="LiveId" clId="{19815293-D3D8-4F1D-9FCF-6A9DD6301079}" dt="2023-07-23T13:03:58.969" v="4988" actId="1076"/>
          <ac:spMkLst>
            <pc:docMk/>
            <pc:sldMk cId="2395046602" sldId="418"/>
            <ac:spMk id="20" creationId="{BF2F5528-2AB9-4416-8E97-AFE0749BDF4F}"/>
          </ac:spMkLst>
        </pc:spChg>
        <pc:spChg chg="add mod">
          <ac:chgData name="Yi Zhang" userId="5b06296ba79af796" providerId="LiveId" clId="{19815293-D3D8-4F1D-9FCF-6A9DD6301079}" dt="2023-07-25T08:31:18.050" v="9141" actId="1076"/>
          <ac:spMkLst>
            <pc:docMk/>
            <pc:sldMk cId="2395046602" sldId="418"/>
            <ac:spMk id="24" creationId="{BDCA3DC2-B5DB-48C3-9285-ED2F0BD8CCF5}"/>
          </ac:spMkLst>
        </pc:spChg>
        <pc:spChg chg="add del mod">
          <ac:chgData name="Yi Zhang" userId="5b06296ba79af796" providerId="LiveId" clId="{19815293-D3D8-4F1D-9FCF-6A9DD6301079}" dt="2023-07-26T08:31:40.101" v="10822" actId="478"/>
          <ac:spMkLst>
            <pc:docMk/>
            <pc:sldMk cId="2395046602" sldId="418"/>
            <ac:spMk id="26" creationId="{869DB9D1-1EF7-4AD7-A0C5-F08B9A11A748}"/>
          </ac:spMkLst>
        </pc:spChg>
        <pc:picChg chg="del">
          <ac:chgData name="Yi Zhang" userId="5b06296ba79af796" providerId="LiveId" clId="{19815293-D3D8-4F1D-9FCF-6A9DD6301079}" dt="2023-07-23T12:37:50.871" v="4250" actId="21"/>
          <ac:picMkLst>
            <pc:docMk/>
            <pc:sldMk cId="2395046602" sldId="418"/>
            <ac:picMk id="2" creationId="{2BBD1508-B9C3-41D5-A20A-26E450DB21C5}"/>
          </ac:picMkLst>
        </pc:picChg>
        <pc:picChg chg="del">
          <ac:chgData name="Yi Zhang" userId="5b06296ba79af796" providerId="LiveId" clId="{19815293-D3D8-4F1D-9FCF-6A9DD6301079}" dt="2023-07-23T12:47:55.456" v="4661" actId="478"/>
          <ac:picMkLst>
            <pc:docMk/>
            <pc:sldMk cId="2395046602" sldId="418"/>
            <ac:picMk id="5" creationId="{00000000-0000-0000-0000-000000000000}"/>
          </ac:picMkLst>
        </pc:picChg>
        <pc:picChg chg="del">
          <ac:chgData name="Yi Zhang" userId="5b06296ba79af796" providerId="LiveId" clId="{19815293-D3D8-4F1D-9FCF-6A9DD6301079}" dt="2023-07-23T12:39:28.567" v="4323" actId="21"/>
          <ac:picMkLst>
            <pc:docMk/>
            <pc:sldMk cId="2395046602" sldId="418"/>
            <ac:picMk id="7" creationId="{00000000-0000-0000-0000-000000000000}"/>
          </ac:picMkLst>
        </pc:picChg>
        <pc:picChg chg="del">
          <ac:chgData name="Yi Zhang" userId="5b06296ba79af796" providerId="LiveId" clId="{19815293-D3D8-4F1D-9FCF-6A9DD6301079}" dt="2023-07-23T12:43:48.532" v="4475" actId="21"/>
          <ac:picMkLst>
            <pc:docMk/>
            <pc:sldMk cId="2395046602" sldId="418"/>
            <ac:picMk id="8" creationId="{00000000-0000-0000-0000-000000000000}"/>
          </ac:picMkLst>
        </pc:picChg>
        <pc:picChg chg="add mod">
          <ac:chgData name="Yi Zhang" userId="5b06296ba79af796" providerId="LiveId" clId="{19815293-D3D8-4F1D-9FCF-6A9DD6301079}" dt="2023-07-25T08:33:26.537" v="9148" actId="1076"/>
          <ac:picMkLst>
            <pc:docMk/>
            <pc:sldMk cId="2395046602" sldId="418"/>
            <ac:picMk id="11" creationId="{095BAE6B-95B2-40D9-BD51-C5D1EBA6F986}"/>
          </ac:picMkLst>
        </pc:picChg>
        <pc:picChg chg="add del mod">
          <ac:chgData name="Yi Zhang" userId="5b06296ba79af796" providerId="LiveId" clId="{19815293-D3D8-4F1D-9FCF-6A9DD6301079}" dt="2023-07-23T12:47:59.857" v="4663"/>
          <ac:picMkLst>
            <pc:docMk/>
            <pc:sldMk cId="2395046602" sldId="418"/>
            <ac:picMk id="12" creationId="{AFEA6ADA-6229-422D-83DB-3CEE40F53E8D}"/>
          </ac:picMkLst>
        </pc:picChg>
        <pc:picChg chg="add del mod">
          <ac:chgData name="Yi Zhang" userId="5b06296ba79af796" providerId="LiveId" clId="{19815293-D3D8-4F1D-9FCF-6A9DD6301079}" dt="2023-07-25T08:28:49.999" v="9062" actId="478"/>
          <ac:picMkLst>
            <pc:docMk/>
            <pc:sldMk cId="2395046602" sldId="418"/>
            <ac:picMk id="14" creationId="{14F590C4-68CA-4DB6-960A-618861474C9A}"/>
          </ac:picMkLst>
        </pc:picChg>
        <pc:picChg chg="add mod">
          <ac:chgData name="Yi Zhang" userId="5b06296ba79af796" providerId="LiveId" clId="{19815293-D3D8-4F1D-9FCF-6A9DD6301079}" dt="2023-07-26T08:31:08.262" v="10813" actId="1076"/>
          <ac:picMkLst>
            <pc:docMk/>
            <pc:sldMk cId="2395046602" sldId="418"/>
            <ac:picMk id="15" creationId="{231FA33A-8707-4654-89F7-59136883F65D}"/>
          </ac:picMkLst>
        </pc:picChg>
        <pc:picChg chg="add del mod">
          <ac:chgData name="Yi Zhang" userId="5b06296ba79af796" providerId="LiveId" clId="{19815293-D3D8-4F1D-9FCF-6A9DD6301079}" dt="2023-07-25T08:32:17.428" v="9143" actId="478"/>
          <ac:picMkLst>
            <pc:docMk/>
            <pc:sldMk cId="2395046602" sldId="418"/>
            <ac:picMk id="17" creationId="{4A5BB936-3D1D-4673-90D5-A0D9DC14E075}"/>
          </ac:picMkLst>
        </pc:picChg>
        <pc:picChg chg="add mod">
          <ac:chgData name="Yi Zhang" userId="5b06296ba79af796" providerId="LiveId" clId="{19815293-D3D8-4F1D-9FCF-6A9DD6301079}" dt="2023-07-23T13:02:29.720" v="4937" actId="1076"/>
          <ac:picMkLst>
            <pc:docMk/>
            <pc:sldMk cId="2395046602" sldId="418"/>
            <ac:picMk id="18" creationId="{187339EB-0A8C-4F63-A9F2-35186BDE6D70}"/>
          </ac:picMkLst>
        </pc:picChg>
        <pc:picChg chg="add mod">
          <ac:chgData name="Yi Zhang" userId="5b06296ba79af796" providerId="LiveId" clId="{19815293-D3D8-4F1D-9FCF-6A9DD6301079}" dt="2023-07-25T08:32:41.913" v="9144"/>
          <ac:picMkLst>
            <pc:docMk/>
            <pc:sldMk cId="2395046602" sldId="418"/>
            <ac:picMk id="25" creationId="{CD7D9E0A-A29F-4C83-88A6-1A9325878568}"/>
          </ac:picMkLst>
        </pc:picChg>
        <pc:cxnChg chg="add mod">
          <ac:chgData name="Yi Zhang" userId="5b06296ba79af796" providerId="LiveId" clId="{19815293-D3D8-4F1D-9FCF-6A9DD6301079}" dt="2023-07-25T08:29:49.340" v="9064" actId="1582"/>
          <ac:cxnSpMkLst>
            <pc:docMk/>
            <pc:sldMk cId="2395046602" sldId="418"/>
            <ac:cxnSpMk id="21" creationId="{6D88C591-9259-479E-A90A-F194EF55F1BA}"/>
          </ac:cxnSpMkLst>
        </pc:cxnChg>
        <pc:cxnChg chg="add mod">
          <ac:chgData name="Yi Zhang" userId="5b06296ba79af796" providerId="LiveId" clId="{19815293-D3D8-4F1D-9FCF-6A9DD6301079}" dt="2023-07-25T08:31:12.460" v="9140" actId="14100"/>
          <ac:cxnSpMkLst>
            <pc:docMk/>
            <pc:sldMk cId="2395046602" sldId="418"/>
            <ac:cxnSpMk id="22" creationId="{B06F781C-B54E-4F27-93A3-75D79963CE66}"/>
          </ac:cxnSpMkLst>
        </pc:cxnChg>
        <pc:cxnChg chg="add mod">
          <ac:chgData name="Yi Zhang" userId="5b06296ba79af796" providerId="LiveId" clId="{19815293-D3D8-4F1D-9FCF-6A9DD6301079}" dt="2023-07-25T08:29:49.340" v="9064" actId="1582"/>
          <ac:cxnSpMkLst>
            <pc:docMk/>
            <pc:sldMk cId="2395046602" sldId="418"/>
            <ac:cxnSpMk id="23" creationId="{82D13A70-7D9E-456A-A473-B5AC3CB861B6}"/>
          </ac:cxnSpMkLst>
        </pc:cxnChg>
      </pc:sldChg>
      <pc:sldChg chg="del">
        <pc:chgData name="Yi Zhang" userId="5b06296ba79af796" providerId="LiveId" clId="{19815293-D3D8-4F1D-9FCF-6A9DD6301079}" dt="2023-07-23T12:50:44.144" v="4774" actId="47"/>
        <pc:sldMkLst>
          <pc:docMk/>
          <pc:sldMk cId="334465571" sldId="419"/>
        </pc:sldMkLst>
      </pc:sldChg>
      <pc:sldChg chg="delSp modSp del mod ord">
        <pc:chgData name="Yi Zhang" userId="5b06296ba79af796" providerId="LiveId" clId="{19815293-D3D8-4F1D-9FCF-6A9DD6301079}" dt="2023-07-23T12:49:47.606" v="4726" actId="47"/>
        <pc:sldMkLst>
          <pc:docMk/>
          <pc:sldMk cId="3218278746" sldId="420"/>
        </pc:sldMkLst>
        <pc:spChg chg="mod">
          <ac:chgData name="Yi Zhang" userId="5b06296ba79af796" providerId="LiveId" clId="{19815293-D3D8-4F1D-9FCF-6A9DD6301079}" dt="2023-07-23T12:49:28.009" v="4718" actId="6549"/>
          <ac:spMkLst>
            <pc:docMk/>
            <pc:sldMk cId="3218278746" sldId="420"/>
            <ac:spMk id="6" creationId="{13C63690-9879-42C2-8811-71CB16D5AF63}"/>
          </ac:spMkLst>
        </pc:spChg>
        <pc:spChg chg="del">
          <ac:chgData name="Yi Zhang" userId="5b06296ba79af796" providerId="LiveId" clId="{19815293-D3D8-4F1D-9FCF-6A9DD6301079}" dt="2023-07-23T12:49:26.353" v="4716" actId="478"/>
          <ac:spMkLst>
            <pc:docMk/>
            <pc:sldMk cId="3218278746" sldId="420"/>
            <ac:spMk id="8" creationId="{00000000-0000-0000-0000-000000000000}"/>
          </ac:spMkLst>
        </pc:spChg>
        <pc:picChg chg="del">
          <ac:chgData name="Yi Zhang" userId="5b06296ba79af796" providerId="LiveId" clId="{19815293-D3D8-4F1D-9FCF-6A9DD6301079}" dt="2023-07-23T12:49:27.448" v="4717" actId="478"/>
          <ac:picMkLst>
            <pc:docMk/>
            <pc:sldMk cId="3218278746" sldId="420"/>
            <ac:picMk id="2" creationId="{2BBD1508-B9C3-41D5-A20A-26E450DB21C5}"/>
          </ac:picMkLst>
        </pc:picChg>
        <pc:picChg chg="del">
          <ac:chgData name="Yi Zhang" userId="5b06296ba79af796" providerId="LiveId" clId="{19815293-D3D8-4F1D-9FCF-6A9DD6301079}" dt="2023-07-23T12:49:29.729" v="4719" actId="21"/>
          <ac:picMkLst>
            <pc:docMk/>
            <pc:sldMk cId="3218278746" sldId="420"/>
            <ac:picMk id="7" creationId="{00000000-0000-0000-0000-000000000000}"/>
          </ac:picMkLst>
        </pc:picChg>
      </pc:sldChg>
      <pc:sldChg chg="addSp delSp modSp mod ord delAnim modAnim modNotesTx">
        <pc:chgData name="Yi Zhang" userId="5b06296ba79af796" providerId="LiveId" clId="{19815293-D3D8-4F1D-9FCF-6A9DD6301079}" dt="2023-07-24T03:31:16.159" v="5564" actId="478"/>
        <pc:sldMkLst>
          <pc:docMk/>
          <pc:sldMk cId="3454514400" sldId="421"/>
        </pc:sldMkLst>
        <pc:spChg chg="mod">
          <ac:chgData name="Yi Zhang" userId="5b06296ba79af796" providerId="LiveId" clId="{19815293-D3D8-4F1D-9FCF-6A9DD6301079}" dt="2023-07-22T05:54:01.289" v="281"/>
          <ac:spMkLst>
            <pc:docMk/>
            <pc:sldMk cId="3454514400" sldId="421"/>
            <ac:spMk id="4" creationId="{00000000-0000-0000-0000-000000000000}"/>
          </ac:spMkLst>
        </pc:spChg>
        <pc:spChg chg="del mod">
          <ac:chgData name="Yi Zhang" userId="5b06296ba79af796" providerId="LiveId" clId="{19815293-D3D8-4F1D-9FCF-6A9DD6301079}" dt="2023-07-22T05:53:52.791" v="278" actId="478"/>
          <ac:spMkLst>
            <pc:docMk/>
            <pc:sldMk cId="3454514400" sldId="421"/>
            <ac:spMk id="11" creationId="{0B0ABB02-BFEE-4511-8D85-286CE4FD39F8}"/>
          </ac:spMkLst>
        </pc:spChg>
        <pc:cxnChg chg="add del mod">
          <ac:chgData name="Yi Zhang" userId="5b06296ba79af796" providerId="LiveId" clId="{19815293-D3D8-4F1D-9FCF-6A9DD6301079}" dt="2023-07-24T03:31:16.159" v="5564" actId="478"/>
          <ac:cxnSpMkLst>
            <pc:docMk/>
            <pc:sldMk cId="3454514400" sldId="421"/>
            <ac:cxnSpMk id="7" creationId="{9E8D1173-A8E8-45E4-A57C-752A3A0FA298}"/>
          </ac:cxnSpMkLst>
        </pc:cxnChg>
      </pc:sldChg>
      <pc:sldChg chg="del">
        <pc:chgData name="Yi Zhang" userId="5b06296ba79af796" providerId="LiveId" clId="{19815293-D3D8-4F1D-9FCF-6A9DD6301079}" dt="2023-07-22T05:37:31.484" v="251" actId="47"/>
        <pc:sldMkLst>
          <pc:docMk/>
          <pc:sldMk cId="393145037" sldId="422"/>
        </pc:sldMkLst>
      </pc:sldChg>
      <pc:sldChg chg="delSp del mod ord">
        <pc:chgData name="Yi Zhang" userId="5b06296ba79af796" providerId="LiveId" clId="{19815293-D3D8-4F1D-9FCF-6A9DD6301079}" dt="2023-07-23T02:14:18.006" v="3073" actId="47"/>
        <pc:sldMkLst>
          <pc:docMk/>
          <pc:sldMk cId="1027947328" sldId="423"/>
        </pc:sldMkLst>
        <pc:picChg chg="del">
          <ac:chgData name="Yi Zhang" userId="5b06296ba79af796" providerId="LiveId" clId="{19815293-D3D8-4F1D-9FCF-6A9DD6301079}" dt="2023-07-22T08:25:34.303" v="1248" actId="21"/>
          <ac:picMkLst>
            <pc:docMk/>
            <pc:sldMk cId="1027947328" sldId="423"/>
            <ac:picMk id="9" creationId="{668C00DF-156F-4AB5-AA79-EE78A635B45A}"/>
          </ac:picMkLst>
        </pc:picChg>
        <pc:picChg chg="del">
          <ac:chgData name="Yi Zhang" userId="5b06296ba79af796" providerId="LiveId" clId="{19815293-D3D8-4F1D-9FCF-6A9DD6301079}" dt="2023-07-22T08:26:00.543" v="1256" actId="21"/>
          <ac:picMkLst>
            <pc:docMk/>
            <pc:sldMk cId="1027947328" sldId="423"/>
            <ac:picMk id="10" creationId="{CE980AF7-B2AA-40B0-B6EA-C192962F9E42}"/>
          </ac:picMkLst>
        </pc:picChg>
      </pc:sldChg>
      <pc:sldChg chg="del ord">
        <pc:chgData name="Yi Zhang" userId="5b06296ba79af796" providerId="LiveId" clId="{19815293-D3D8-4F1D-9FCF-6A9DD6301079}" dt="2023-07-23T12:14:51.500" v="3891" actId="47"/>
        <pc:sldMkLst>
          <pc:docMk/>
          <pc:sldMk cId="2702987744" sldId="425"/>
        </pc:sldMkLst>
      </pc:sldChg>
      <pc:sldChg chg="addSp delSp modSp mod ord modNotesTx">
        <pc:chgData name="Yi Zhang" userId="5b06296ba79af796" providerId="LiveId" clId="{19815293-D3D8-4F1D-9FCF-6A9DD6301079}" dt="2023-07-25T08:36:02.908" v="9186" actId="20577"/>
        <pc:sldMkLst>
          <pc:docMk/>
          <pc:sldMk cId="3019807061" sldId="426"/>
        </pc:sldMkLst>
        <pc:spChg chg="add mod">
          <ac:chgData name="Yi Zhang" userId="5b06296ba79af796" providerId="LiveId" clId="{19815293-D3D8-4F1D-9FCF-6A9DD6301079}" dt="2023-07-23T08:14:26.091" v="3281" actId="693"/>
          <ac:spMkLst>
            <pc:docMk/>
            <pc:sldMk cId="3019807061" sldId="426"/>
            <ac:spMk id="2" creationId="{CA674EF6-6EC9-475F-95A2-E12E65378406}"/>
          </ac:spMkLst>
        </pc:spChg>
        <pc:spChg chg="mod">
          <ac:chgData name="Yi Zhang" userId="5b06296ba79af796" providerId="LiveId" clId="{19815293-D3D8-4F1D-9FCF-6A9DD6301079}" dt="2023-07-25T08:14:54.592" v="8934" actId="20577"/>
          <ac:spMkLst>
            <pc:docMk/>
            <pc:sldMk cId="3019807061" sldId="426"/>
            <ac:spMk id="4" creationId="{00000000-0000-0000-0000-000000000000}"/>
          </ac:spMkLst>
        </pc:spChg>
        <pc:spChg chg="add mod">
          <ac:chgData name="Yi Zhang" userId="5b06296ba79af796" providerId="LiveId" clId="{19815293-D3D8-4F1D-9FCF-6A9DD6301079}" dt="2023-07-25T08:36:02.908" v="9186" actId="20577"/>
          <ac:spMkLst>
            <pc:docMk/>
            <pc:sldMk cId="3019807061" sldId="426"/>
            <ac:spMk id="9" creationId="{CDD59CF0-CA22-49AE-BD98-F0751966A11E}"/>
          </ac:spMkLst>
        </pc:spChg>
        <pc:spChg chg="mod">
          <ac:chgData name="Yi Zhang" userId="5b06296ba79af796" providerId="LiveId" clId="{19815293-D3D8-4F1D-9FCF-6A9DD6301079}" dt="2023-07-23T13:01:32.300" v="4927" actId="114"/>
          <ac:spMkLst>
            <pc:docMk/>
            <pc:sldMk cId="3019807061" sldId="426"/>
            <ac:spMk id="11" creationId="{7CBE9895-0066-437A-89DD-C1C1CC9EDF8C}"/>
          </ac:spMkLst>
        </pc:spChg>
        <pc:spChg chg="add mod">
          <ac:chgData name="Yi Zhang" userId="5b06296ba79af796" providerId="LiveId" clId="{19815293-D3D8-4F1D-9FCF-6A9DD6301079}" dt="2023-07-23T02:10:43.985" v="2980" actId="1076"/>
          <ac:spMkLst>
            <pc:docMk/>
            <pc:sldMk cId="3019807061" sldId="426"/>
            <ac:spMk id="12" creationId="{134C5B78-59FB-4F99-8A2C-51A2D2F3EBE2}"/>
          </ac:spMkLst>
        </pc:spChg>
        <pc:spChg chg="add mod">
          <ac:chgData name="Yi Zhang" userId="5b06296ba79af796" providerId="LiveId" clId="{19815293-D3D8-4F1D-9FCF-6A9DD6301079}" dt="2023-07-23T02:20:54.088" v="3100" actId="20577"/>
          <ac:spMkLst>
            <pc:docMk/>
            <pc:sldMk cId="3019807061" sldId="426"/>
            <ac:spMk id="13" creationId="{8BFC3A02-BEF4-4931-B233-85BC290B5870}"/>
          </ac:spMkLst>
        </pc:spChg>
        <pc:spChg chg="add mod">
          <ac:chgData name="Yi Zhang" userId="5b06296ba79af796" providerId="LiveId" clId="{19815293-D3D8-4F1D-9FCF-6A9DD6301079}" dt="2023-07-23T02:19:56.478" v="3085" actId="1076"/>
          <ac:spMkLst>
            <pc:docMk/>
            <pc:sldMk cId="3019807061" sldId="426"/>
            <ac:spMk id="16" creationId="{600FE596-C205-4B25-B559-7692B5A9EDBD}"/>
          </ac:spMkLst>
        </pc:spChg>
        <pc:spChg chg="add mod">
          <ac:chgData name="Yi Zhang" userId="5b06296ba79af796" providerId="LiveId" clId="{19815293-D3D8-4F1D-9FCF-6A9DD6301079}" dt="2023-07-23T02:21:48.542" v="3106" actId="1076"/>
          <ac:spMkLst>
            <pc:docMk/>
            <pc:sldMk cId="3019807061" sldId="426"/>
            <ac:spMk id="22" creationId="{8A73F9FD-E631-4374-AFA0-78D7B8F88F5C}"/>
          </ac:spMkLst>
        </pc:spChg>
        <pc:spChg chg="add mod">
          <ac:chgData name="Yi Zhang" userId="5b06296ba79af796" providerId="LiveId" clId="{19815293-D3D8-4F1D-9FCF-6A9DD6301079}" dt="2023-07-23T08:14:18.318" v="3280" actId="693"/>
          <ac:spMkLst>
            <pc:docMk/>
            <pc:sldMk cId="3019807061" sldId="426"/>
            <ac:spMk id="23" creationId="{82896D53-AAB6-4214-BE5C-FEE3D80D77B6}"/>
          </ac:spMkLst>
        </pc:spChg>
        <pc:spChg chg="add mod">
          <ac:chgData name="Yi Zhang" userId="5b06296ba79af796" providerId="LiveId" clId="{19815293-D3D8-4F1D-9FCF-6A9DD6301079}" dt="2023-07-23T08:14:09.617" v="3278" actId="693"/>
          <ac:spMkLst>
            <pc:docMk/>
            <pc:sldMk cId="3019807061" sldId="426"/>
            <ac:spMk id="25" creationId="{FC6A6934-D1EE-4688-AF5F-EA35ADF5F257}"/>
          </ac:spMkLst>
        </pc:spChg>
        <pc:spChg chg="add mod">
          <ac:chgData name="Yi Zhang" userId="5b06296ba79af796" providerId="LiveId" clId="{19815293-D3D8-4F1D-9FCF-6A9DD6301079}" dt="2023-07-23T08:19:20.426" v="3285" actId="1076"/>
          <ac:spMkLst>
            <pc:docMk/>
            <pc:sldMk cId="3019807061" sldId="426"/>
            <ac:spMk id="27" creationId="{6734668C-C93B-492E-845E-3BBD3B1CB00E}"/>
          </ac:spMkLst>
        </pc:spChg>
        <pc:spChg chg="add mod">
          <ac:chgData name="Yi Zhang" userId="5b06296ba79af796" providerId="LiveId" clId="{19815293-D3D8-4F1D-9FCF-6A9DD6301079}" dt="2023-07-25T07:55:40.981" v="8553" actId="1076"/>
          <ac:spMkLst>
            <pc:docMk/>
            <pc:sldMk cId="3019807061" sldId="426"/>
            <ac:spMk id="28" creationId="{E076E46A-500D-4FB5-93CB-2E362491114B}"/>
          </ac:spMkLst>
        </pc:spChg>
        <pc:spChg chg="add mod">
          <ac:chgData name="Yi Zhang" userId="5b06296ba79af796" providerId="LiveId" clId="{19815293-D3D8-4F1D-9FCF-6A9DD6301079}" dt="2023-07-25T07:56:30.006" v="8588" actId="1076"/>
          <ac:spMkLst>
            <pc:docMk/>
            <pc:sldMk cId="3019807061" sldId="426"/>
            <ac:spMk id="29" creationId="{530930B7-FCF5-4C9A-A16E-01828BAA745E}"/>
          </ac:spMkLst>
        </pc:spChg>
        <pc:spChg chg="add del mod">
          <ac:chgData name="Yi Zhang" userId="5b06296ba79af796" providerId="LiveId" clId="{19815293-D3D8-4F1D-9FCF-6A9DD6301079}" dt="2023-07-23T02:31:14.154" v="3226" actId="478"/>
          <ac:spMkLst>
            <pc:docMk/>
            <pc:sldMk cId="3019807061" sldId="426"/>
            <ac:spMk id="33" creationId="{3D01E306-B25A-4949-AE22-9390E09534F7}"/>
          </ac:spMkLst>
        </pc:spChg>
        <pc:spChg chg="add mod">
          <ac:chgData name="Yi Zhang" userId="5b06296ba79af796" providerId="LiveId" clId="{19815293-D3D8-4F1D-9FCF-6A9DD6301079}" dt="2023-07-23T02:28:03.033" v="3138" actId="1076"/>
          <ac:spMkLst>
            <pc:docMk/>
            <pc:sldMk cId="3019807061" sldId="426"/>
            <ac:spMk id="34" creationId="{209FA9AA-8B23-4E70-9D62-015DC5EE2885}"/>
          </ac:spMkLst>
        </pc:spChg>
        <pc:spChg chg="add del mod">
          <ac:chgData name="Yi Zhang" userId="5b06296ba79af796" providerId="LiveId" clId="{19815293-D3D8-4F1D-9FCF-6A9DD6301079}" dt="2023-07-23T02:28:49.522" v="3165" actId="478"/>
          <ac:spMkLst>
            <pc:docMk/>
            <pc:sldMk cId="3019807061" sldId="426"/>
            <ac:spMk id="35" creationId="{B7F6004F-0B2C-4A7C-8DB6-E22BD0CC422E}"/>
          </ac:spMkLst>
        </pc:spChg>
        <pc:spChg chg="add del mod">
          <ac:chgData name="Yi Zhang" userId="5b06296ba79af796" providerId="LiveId" clId="{19815293-D3D8-4F1D-9FCF-6A9DD6301079}" dt="2023-07-23T02:28:45.491" v="3163" actId="478"/>
          <ac:spMkLst>
            <pc:docMk/>
            <pc:sldMk cId="3019807061" sldId="426"/>
            <ac:spMk id="37" creationId="{3DCA42DB-735B-4C42-8445-8A331AE0A7B4}"/>
          </ac:spMkLst>
        </pc:spChg>
        <pc:spChg chg="add mod">
          <ac:chgData name="Yi Zhang" userId="5b06296ba79af796" providerId="LiveId" clId="{19815293-D3D8-4F1D-9FCF-6A9DD6301079}" dt="2023-07-25T07:56:34.249" v="8589" actId="1076"/>
          <ac:spMkLst>
            <pc:docMk/>
            <pc:sldMk cId="3019807061" sldId="426"/>
            <ac:spMk id="38" creationId="{F3D9EC10-5231-43A6-9903-279002254100}"/>
          </ac:spMkLst>
        </pc:spChg>
        <pc:picChg chg="del">
          <ac:chgData name="Yi Zhang" userId="5b06296ba79af796" providerId="LiveId" clId="{19815293-D3D8-4F1D-9FCF-6A9DD6301079}" dt="2023-07-22T11:46:35.009" v="2204" actId="478"/>
          <ac:picMkLst>
            <pc:docMk/>
            <pc:sldMk cId="3019807061" sldId="426"/>
            <ac:picMk id="5" creationId="{00000000-0000-0000-0000-000000000000}"/>
          </ac:picMkLst>
        </pc:picChg>
        <pc:picChg chg="del">
          <ac:chgData name="Yi Zhang" userId="5b06296ba79af796" providerId="LiveId" clId="{19815293-D3D8-4F1D-9FCF-6A9DD6301079}" dt="2023-07-22T11:46:35.465" v="2205" actId="478"/>
          <ac:picMkLst>
            <pc:docMk/>
            <pc:sldMk cId="3019807061" sldId="426"/>
            <ac:picMk id="6" creationId="{00000000-0000-0000-0000-000000000000}"/>
          </ac:picMkLst>
        </pc:picChg>
        <pc:picChg chg="del">
          <ac:chgData name="Yi Zhang" userId="5b06296ba79af796" providerId="LiveId" clId="{19815293-D3D8-4F1D-9FCF-6A9DD6301079}" dt="2023-07-22T11:46:35.898" v="2206" actId="478"/>
          <ac:picMkLst>
            <pc:docMk/>
            <pc:sldMk cId="3019807061" sldId="426"/>
            <ac:picMk id="7" creationId="{00000000-0000-0000-0000-000000000000}"/>
          </ac:picMkLst>
        </pc:picChg>
        <pc:picChg chg="add mod">
          <ac:chgData name="Yi Zhang" userId="5b06296ba79af796" providerId="LiveId" clId="{19815293-D3D8-4F1D-9FCF-6A9DD6301079}" dt="2023-07-25T07:56:04.518" v="8556" actId="1076"/>
          <ac:picMkLst>
            <pc:docMk/>
            <pc:sldMk cId="3019807061" sldId="426"/>
            <ac:picMk id="10" creationId="{521EB976-A879-4255-BE16-A77061445833}"/>
          </ac:picMkLst>
        </pc:picChg>
        <pc:picChg chg="mod ord">
          <ac:chgData name="Yi Zhang" userId="5b06296ba79af796" providerId="LiveId" clId="{19815293-D3D8-4F1D-9FCF-6A9DD6301079}" dt="2023-07-23T02:10:30.113" v="2975" actId="1076"/>
          <ac:picMkLst>
            <pc:docMk/>
            <pc:sldMk cId="3019807061" sldId="426"/>
            <ac:picMk id="14" creationId="{75C8047E-DBAB-4803-B8C5-6328DD576AFC}"/>
          </ac:picMkLst>
        </pc:picChg>
        <pc:picChg chg="add del mod">
          <ac:chgData name="Yi Zhang" userId="5b06296ba79af796" providerId="LiveId" clId="{19815293-D3D8-4F1D-9FCF-6A9DD6301079}" dt="2023-07-23T02:11:58.683" v="3011" actId="478"/>
          <ac:picMkLst>
            <pc:docMk/>
            <pc:sldMk cId="3019807061" sldId="426"/>
            <ac:picMk id="15" creationId="{12A728A6-FE25-43D3-A604-66E528EA53FA}"/>
          </ac:picMkLst>
        </pc:picChg>
        <pc:picChg chg="add mod">
          <ac:chgData name="Yi Zhang" userId="5b06296ba79af796" providerId="LiveId" clId="{19815293-D3D8-4F1D-9FCF-6A9DD6301079}" dt="2023-07-23T02:19:50.449" v="3084" actId="1076"/>
          <ac:picMkLst>
            <pc:docMk/>
            <pc:sldMk cId="3019807061" sldId="426"/>
            <ac:picMk id="17" creationId="{0C638827-49B6-4B2F-B703-5438A3A6E114}"/>
          </ac:picMkLst>
        </pc:picChg>
        <pc:picChg chg="add mod">
          <ac:chgData name="Yi Zhang" userId="5b06296ba79af796" providerId="LiveId" clId="{19815293-D3D8-4F1D-9FCF-6A9DD6301079}" dt="2023-07-23T02:20:29.927" v="3094" actId="1035"/>
          <ac:picMkLst>
            <pc:docMk/>
            <pc:sldMk cId="3019807061" sldId="426"/>
            <ac:picMk id="19" creationId="{EA2EA90C-DFC8-43B5-8D72-FBF47DDB6B0B}"/>
          </ac:picMkLst>
        </pc:picChg>
        <pc:picChg chg="add mod">
          <ac:chgData name="Yi Zhang" userId="5b06296ba79af796" providerId="LiveId" clId="{19815293-D3D8-4F1D-9FCF-6A9DD6301079}" dt="2023-07-23T02:20:51.434" v="3098" actId="1076"/>
          <ac:picMkLst>
            <pc:docMk/>
            <pc:sldMk cId="3019807061" sldId="426"/>
            <ac:picMk id="21" creationId="{EA4A8EA4-4E29-4CC5-9426-A4791138483E}"/>
          </ac:picMkLst>
        </pc:picChg>
        <pc:picChg chg="add mod">
          <ac:chgData name="Yi Zhang" userId="5b06296ba79af796" providerId="LiveId" clId="{19815293-D3D8-4F1D-9FCF-6A9DD6301079}" dt="2023-07-23T02:21:52.425" v="3107" actId="1076"/>
          <ac:picMkLst>
            <pc:docMk/>
            <pc:sldMk cId="3019807061" sldId="426"/>
            <ac:picMk id="24" creationId="{0F623D2F-3344-42CE-AB4C-6CF73E71634C}"/>
          </ac:picMkLst>
        </pc:picChg>
        <pc:picChg chg="add mod">
          <ac:chgData name="Yi Zhang" userId="5b06296ba79af796" providerId="LiveId" clId="{19815293-D3D8-4F1D-9FCF-6A9DD6301079}" dt="2023-07-23T02:27:44.065" v="3131" actId="1076"/>
          <ac:picMkLst>
            <pc:docMk/>
            <pc:sldMk cId="3019807061" sldId="426"/>
            <ac:picMk id="26" creationId="{6A05D5B4-3998-44BB-A748-3AFE2A76180D}"/>
          </ac:picMkLst>
        </pc:picChg>
        <pc:picChg chg="add del mod">
          <ac:chgData name="Yi Zhang" userId="5b06296ba79af796" providerId="LiveId" clId="{19815293-D3D8-4F1D-9FCF-6A9DD6301079}" dt="2023-07-23T02:26:25.676" v="3118" actId="478"/>
          <ac:picMkLst>
            <pc:docMk/>
            <pc:sldMk cId="3019807061" sldId="426"/>
            <ac:picMk id="28" creationId="{E1C8A975-4CF5-4E83-885A-095A42F969E9}"/>
          </ac:picMkLst>
        </pc:picChg>
        <pc:picChg chg="add mod">
          <ac:chgData name="Yi Zhang" userId="5b06296ba79af796" providerId="LiveId" clId="{19815293-D3D8-4F1D-9FCF-6A9DD6301079}" dt="2023-07-23T02:27:52.266" v="3134" actId="1076"/>
          <ac:picMkLst>
            <pc:docMk/>
            <pc:sldMk cId="3019807061" sldId="426"/>
            <ac:picMk id="30" creationId="{7F88B773-E2DB-451E-AD60-E642FEC00EE2}"/>
          </ac:picMkLst>
        </pc:picChg>
        <pc:picChg chg="add mod">
          <ac:chgData name="Yi Zhang" userId="5b06296ba79af796" providerId="LiveId" clId="{19815293-D3D8-4F1D-9FCF-6A9DD6301079}" dt="2023-07-25T08:35:57.547" v="9178" actId="1036"/>
          <ac:picMkLst>
            <pc:docMk/>
            <pc:sldMk cId="3019807061" sldId="426"/>
            <ac:picMk id="31" creationId="{3AEE5521-F58A-46CB-8FC8-0685F37A6009}"/>
          </ac:picMkLst>
        </pc:picChg>
        <pc:picChg chg="add mod">
          <ac:chgData name="Yi Zhang" userId="5b06296ba79af796" providerId="LiveId" clId="{19815293-D3D8-4F1D-9FCF-6A9DD6301079}" dt="2023-07-23T02:28:00.766" v="3137" actId="1076"/>
          <ac:picMkLst>
            <pc:docMk/>
            <pc:sldMk cId="3019807061" sldId="426"/>
            <ac:picMk id="32" creationId="{1D722113-EE34-4DFB-ADD2-A6EF0CEEBBD9}"/>
          </ac:picMkLst>
        </pc:picChg>
        <pc:picChg chg="add del mod">
          <ac:chgData name="Yi Zhang" userId="5b06296ba79af796" providerId="LiveId" clId="{19815293-D3D8-4F1D-9FCF-6A9DD6301079}" dt="2023-07-23T02:28:46.987" v="3164" actId="478"/>
          <ac:picMkLst>
            <pc:docMk/>
            <pc:sldMk cId="3019807061" sldId="426"/>
            <ac:picMk id="36" creationId="{517ECBCF-0BBC-4DB1-8E52-7B7A57668CC4}"/>
          </ac:picMkLst>
        </pc:picChg>
      </pc:sldChg>
      <pc:sldChg chg="del">
        <pc:chgData name="Yi Zhang" userId="5b06296ba79af796" providerId="LiveId" clId="{19815293-D3D8-4F1D-9FCF-6A9DD6301079}" dt="2023-07-23T02:14:47.587" v="3074" actId="47"/>
        <pc:sldMkLst>
          <pc:docMk/>
          <pc:sldMk cId="3399719796" sldId="427"/>
        </pc:sldMkLst>
      </pc:sldChg>
      <pc:sldChg chg="del">
        <pc:chgData name="Yi Zhang" userId="5b06296ba79af796" providerId="LiveId" clId="{19815293-D3D8-4F1D-9FCF-6A9DD6301079}" dt="2023-07-23T02:15:06.734" v="3075" actId="47"/>
        <pc:sldMkLst>
          <pc:docMk/>
          <pc:sldMk cId="1198990406" sldId="428"/>
        </pc:sldMkLst>
      </pc:sldChg>
      <pc:sldChg chg="delSp del mod ord">
        <pc:chgData name="Yi Zhang" userId="5b06296ba79af796" providerId="LiveId" clId="{19815293-D3D8-4F1D-9FCF-6A9DD6301079}" dt="2023-07-23T02:26:51.971" v="3123" actId="47"/>
        <pc:sldMkLst>
          <pc:docMk/>
          <pc:sldMk cId="3304277728" sldId="429"/>
        </pc:sldMkLst>
        <pc:spChg chg="del">
          <ac:chgData name="Yi Zhang" userId="5b06296ba79af796" providerId="LiveId" clId="{19815293-D3D8-4F1D-9FCF-6A9DD6301079}" dt="2023-07-23T02:25:42.508" v="3114" actId="478"/>
          <ac:spMkLst>
            <pc:docMk/>
            <pc:sldMk cId="3304277728" sldId="429"/>
            <ac:spMk id="6" creationId="{13C63690-9879-42C2-8811-71CB16D5AF63}"/>
          </ac:spMkLst>
        </pc:spChg>
        <pc:picChg chg="del">
          <ac:chgData name="Yi Zhang" userId="5b06296ba79af796" providerId="LiveId" clId="{19815293-D3D8-4F1D-9FCF-6A9DD6301079}" dt="2023-07-23T02:25:39.859" v="3113" actId="478"/>
          <ac:picMkLst>
            <pc:docMk/>
            <pc:sldMk cId="3304277728" sldId="429"/>
            <ac:picMk id="10" creationId="{00000000-0000-0000-0000-000000000000}"/>
          </ac:picMkLst>
        </pc:picChg>
        <pc:picChg chg="del">
          <ac:chgData name="Yi Zhang" userId="5b06296ba79af796" providerId="LiveId" clId="{19815293-D3D8-4F1D-9FCF-6A9DD6301079}" dt="2023-07-23T02:25:39.404" v="3112" actId="478"/>
          <ac:picMkLst>
            <pc:docMk/>
            <pc:sldMk cId="3304277728" sldId="429"/>
            <ac:picMk id="13" creationId="{00000000-0000-0000-0000-000000000000}"/>
          </ac:picMkLst>
        </pc:picChg>
      </pc:sldChg>
      <pc:sldChg chg="delSp modSp del mod ord">
        <pc:chgData name="Yi Zhang" userId="5b06296ba79af796" providerId="LiveId" clId="{19815293-D3D8-4F1D-9FCF-6A9DD6301079}" dt="2023-07-23T12:50:22.460" v="4772" actId="47"/>
        <pc:sldMkLst>
          <pc:docMk/>
          <pc:sldMk cId="611477601" sldId="430"/>
        </pc:sldMkLst>
        <pc:spChg chg="del mod">
          <ac:chgData name="Yi Zhang" userId="5b06296ba79af796" providerId="LiveId" clId="{19815293-D3D8-4F1D-9FCF-6A9DD6301079}" dt="2023-07-22T12:25:56.868" v="2216" actId="478"/>
          <ac:spMkLst>
            <pc:docMk/>
            <pc:sldMk cId="611477601" sldId="430"/>
            <ac:spMk id="2" creationId="{B7C41864-B2AA-4D15-9026-A28C4456D2E7}"/>
          </ac:spMkLst>
        </pc:spChg>
        <pc:picChg chg="del">
          <ac:chgData name="Yi Zhang" userId="5b06296ba79af796" providerId="LiveId" clId="{19815293-D3D8-4F1D-9FCF-6A9DD6301079}" dt="2023-07-22T12:26:32.571" v="2222" actId="478"/>
          <ac:picMkLst>
            <pc:docMk/>
            <pc:sldMk cId="611477601" sldId="430"/>
            <ac:picMk id="7" creationId="{8797D5FC-C851-477A-ABE2-A91F5532918A}"/>
          </ac:picMkLst>
        </pc:picChg>
        <pc:picChg chg="del">
          <ac:chgData name="Yi Zhang" userId="5b06296ba79af796" providerId="LiveId" clId="{19815293-D3D8-4F1D-9FCF-6A9DD6301079}" dt="2023-07-22T12:26:32.571" v="2222" actId="478"/>
          <ac:picMkLst>
            <pc:docMk/>
            <pc:sldMk cId="611477601" sldId="430"/>
            <ac:picMk id="10" creationId="{00000000-0000-0000-0000-000000000000}"/>
          </ac:picMkLst>
        </pc:picChg>
        <pc:picChg chg="del">
          <ac:chgData name="Yi Zhang" userId="5b06296ba79af796" providerId="LiveId" clId="{19815293-D3D8-4F1D-9FCF-6A9DD6301079}" dt="2023-07-22T12:26:32.571" v="2222" actId="478"/>
          <ac:picMkLst>
            <pc:docMk/>
            <pc:sldMk cId="611477601" sldId="430"/>
            <ac:picMk id="13" creationId="{00000000-0000-0000-0000-000000000000}"/>
          </ac:picMkLst>
        </pc:picChg>
        <pc:picChg chg="del">
          <ac:chgData name="Yi Zhang" userId="5b06296ba79af796" providerId="LiveId" clId="{19815293-D3D8-4F1D-9FCF-6A9DD6301079}" dt="2023-07-22T12:26:32.571" v="2222" actId="478"/>
          <ac:picMkLst>
            <pc:docMk/>
            <pc:sldMk cId="611477601" sldId="430"/>
            <ac:picMk id="14" creationId="{00000000-0000-0000-0000-000000000000}"/>
          </ac:picMkLst>
        </pc:picChg>
        <pc:picChg chg="del">
          <ac:chgData name="Yi Zhang" userId="5b06296ba79af796" providerId="LiveId" clId="{19815293-D3D8-4F1D-9FCF-6A9DD6301079}" dt="2023-07-22T12:25:50.933" v="2214" actId="21"/>
          <ac:picMkLst>
            <pc:docMk/>
            <pc:sldMk cId="611477601" sldId="430"/>
            <ac:picMk id="16" creationId="{00000000-0000-0000-0000-000000000000}"/>
          </ac:picMkLst>
        </pc:picChg>
        <pc:picChg chg="del">
          <ac:chgData name="Yi Zhang" userId="5b06296ba79af796" providerId="LiveId" clId="{19815293-D3D8-4F1D-9FCF-6A9DD6301079}" dt="2023-07-22T12:25:50.933" v="2214" actId="21"/>
          <ac:picMkLst>
            <pc:docMk/>
            <pc:sldMk cId="611477601" sldId="430"/>
            <ac:picMk id="17" creationId="{00000000-0000-0000-0000-000000000000}"/>
          </ac:picMkLst>
        </pc:picChg>
        <pc:picChg chg="del">
          <ac:chgData name="Yi Zhang" userId="5b06296ba79af796" providerId="LiveId" clId="{19815293-D3D8-4F1D-9FCF-6A9DD6301079}" dt="2023-07-22T12:25:50.933" v="2214" actId="21"/>
          <ac:picMkLst>
            <pc:docMk/>
            <pc:sldMk cId="611477601" sldId="430"/>
            <ac:picMk id="18" creationId="{00000000-0000-0000-0000-000000000000}"/>
          </ac:picMkLst>
        </pc:picChg>
      </pc:sldChg>
      <pc:sldChg chg="delSp del mod ord">
        <pc:chgData name="Yi Zhang" userId="5b06296ba79af796" providerId="LiveId" clId="{19815293-D3D8-4F1D-9FCF-6A9DD6301079}" dt="2023-07-23T12:14:35.248" v="3889" actId="47"/>
        <pc:sldMkLst>
          <pc:docMk/>
          <pc:sldMk cId="4219075359" sldId="431"/>
        </pc:sldMkLst>
        <pc:picChg chg="del">
          <ac:chgData name="Yi Zhang" userId="5b06296ba79af796" providerId="LiveId" clId="{19815293-D3D8-4F1D-9FCF-6A9DD6301079}" dt="2023-07-23T11:54:00.158" v="3465" actId="21"/>
          <ac:picMkLst>
            <pc:docMk/>
            <pc:sldMk cId="4219075359" sldId="431"/>
            <ac:picMk id="2" creationId="{B9F9E837-BFAB-4A11-9382-55E7783C1069}"/>
          </ac:picMkLst>
        </pc:picChg>
        <pc:picChg chg="del">
          <ac:chgData name="Yi Zhang" userId="5b06296ba79af796" providerId="LiveId" clId="{19815293-D3D8-4F1D-9FCF-6A9DD6301079}" dt="2023-07-23T11:54:13.197" v="3468" actId="21"/>
          <ac:picMkLst>
            <pc:docMk/>
            <pc:sldMk cId="4219075359" sldId="431"/>
            <ac:picMk id="7" creationId="{00000000-0000-0000-0000-000000000000}"/>
          </ac:picMkLst>
        </pc:picChg>
      </pc:sldChg>
      <pc:sldChg chg="delSp del mod ord">
        <pc:chgData name="Yi Zhang" userId="5b06296ba79af796" providerId="LiveId" clId="{19815293-D3D8-4F1D-9FCF-6A9DD6301079}" dt="2023-07-23T12:14:46.785" v="3890" actId="47"/>
        <pc:sldMkLst>
          <pc:docMk/>
          <pc:sldMk cId="2553539642" sldId="432"/>
        </pc:sldMkLst>
        <pc:picChg chg="del">
          <ac:chgData name="Yi Zhang" userId="5b06296ba79af796" providerId="LiveId" clId="{19815293-D3D8-4F1D-9FCF-6A9DD6301079}" dt="2023-07-23T11:55:26.723" v="3504" actId="21"/>
          <ac:picMkLst>
            <pc:docMk/>
            <pc:sldMk cId="2553539642" sldId="432"/>
            <ac:picMk id="5" creationId="{96358BC1-9D8B-476B-889A-E7F3C65FADC0}"/>
          </ac:picMkLst>
        </pc:picChg>
        <pc:picChg chg="del">
          <ac:chgData name="Yi Zhang" userId="5b06296ba79af796" providerId="LiveId" clId="{19815293-D3D8-4F1D-9FCF-6A9DD6301079}" dt="2023-07-23T11:55:26.723" v="3504" actId="21"/>
          <ac:picMkLst>
            <pc:docMk/>
            <pc:sldMk cId="2553539642" sldId="432"/>
            <ac:picMk id="7" creationId="{00000000-0000-0000-0000-000000000000}"/>
          </ac:picMkLst>
        </pc:picChg>
      </pc:sldChg>
      <pc:sldChg chg="del">
        <pc:chgData name="Yi Zhang" userId="5b06296ba79af796" providerId="LiveId" clId="{19815293-D3D8-4F1D-9FCF-6A9DD6301079}" dt="2023-07-23T12:50:30.216" v="4773" actId="47"/>
        <pc:sldMkLst>
          <pc:docMk/>
          <pc:sldMk cId="3137052978" sldId="435"/>
        </pc:sldMkLst>
      </pc:sldChg>
      <pc:sldChg chg="delSp del mod ord">
        <pc:chgData name="Yi Zhang" userId="5b06296ba79af796" providerId="LiveId" clId="{19815293-D3D8-4F1D-9FCF-6A9DD6301079}" dt="2023-07-23T13:15:45.657" v="5316" actId="47"/>
        <pc:sldMkLst>
          <pc:docMk/>
          <pc:sldMk cId="3761103522" sldId="436"/>
        </pc:sldMkLst>
        <pc:picChg chg="del">
          <ac:chgData name="Yi Zhang" userId="5b06296ba79af796" providerId="LiveId" clId="{19815293-D3D8-4F1D-9FCF-6A9DD6301079}" dt="2023-07-23T13:15:04.439" v="5293" actId="21"/>
          <ac:picMkLst>
            <pc:docMk/>
            <pc:sldMk cId="3761103522" sldId="436"/>
            <ac:picMk id="7" creationId="{00000000-0000-0000-0000-000000000000}"/>
          </ac:picMkLst>
        </pc:picChg>
        <pc:picChg chg="del">
          <ac:chgData name="Yi Zhang" userId="5b06296ba79af796" providerId="LiveId" clId="{19815293-D3D8-4F1D-9FCF-6A9DD6301079}" dt="2023-07-23T13:15:21.359" v="5306" actId="21"/>
          <ac:picMkLst>
            <pc:docMk/>
            <pc:sldMk cId="3761103522" sldId="436"/>
            <ac:picMk id="8" creationId="{00000000-0000-0000-0000-000000000000}"/>
          </ac:picMkLst>
        </pc:picChg>
        <pc:picChg chg="del">
          <ac:chgData name="Yi Zhang" userId="5b06296ba79af796" providerId="LiveId" clId="{19815293-D3D8-4F1D-9FCF-6A9DD6301079}" dt="2023-07-23T13:15:29.853" v="5310" actId="21"/>
          <ac:picMkLst>
            <pc:docMk/>
            <pc:sldMk cId="3761103522" sldId="436"/>
            <ac:picMk id="10" creationId="{00000000-0000-0000-0000-000000000000}"/>
          </ac:picMkLst>
        </pc:picChg>
      </pc:sldChg>
      <pc:sldChg chg="delSp modSp del mod ord">
        <pc:chgData name="Yi Zhang" userId="5b06296ba79af796" providerId="LiveId" clId="{19815293-D3D8-4F1D-9FCF-6A9DD6301079}" dt="2023-07-23T13:14:08.142" v="5218" actId="47"/>
        <pc:sldMkLst>
          <pc:docMk/>
          <pc:sldMk cId="999251642" sldId="437"/>
        </pc:sldMkLst>
        <pc:spChg chg="del">
          <ac:chgData name="Yi Zhang" userId="5b06296ba79af796" providerId="LiveId" clId="{19815293-D3D8-4F1D-9FCF-6A9DD6301079}" dt="2023-07-23T13:13:49.425" v="5214" actId="21"/>
          <ac:spMkLst>
            <pc:docMk/>
            <pc:sldMk cId="999251642" sldId="437"/>
            <ac:spMk id="11" creationId="{7CBE9895-0066-437A-89DD-C1C1CC9EDF8C}"/>
          </ac:spMkLst>
        </pc:spChg>
        <pc:picChg chg="del mod">
          <ac:chgData name="Yi Zhang" userId="5b06296ba79af796" providerId="LiveId" clId="{19815293-D3D8-4F1D-9FCF-6A9DD6301079}" dt="2023-07-23T13:13:33.191" v="5210" actId="21"/>
          <ac:picMkLst>
            <pc:docMk/>
            <pc:sldMk cId="999251642" sldId="437"/>
            <ac:picMk id="5" creationId="{00000000-0000-0000-0000-000000000000}"/>
          </ac:picMkLst>
        </pc:picChg>
      </pc:sldChg>
      <pc:sldChg chg="del">
        <pc:chgData name="Yi Zhang" userId="5b06296ba79af796" providerId="LiveId" clId="{19815293-D3D8-4F1D-9FCF-6A9DD6301079}" dt="2023-07-23T12:50:48.156" v="4775" actId="47"/>
        <pc:sldMkLst>
          <pc:docMk/>
          <pc:sldMk cId="4086721112" sldId="438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1263702842" sldId="441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2018444580" sldId="442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1405082799" sldId="443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4025517551" sldId="444"/>
        </pc:sldMkLst>
      </pc:sldChg>
      <pc:sldChg chg="del">
        <pc:chgData name="Yi Zhang" userId="5b06296ba79af796" providerId="LiveId" clId="{19815293-D3D8-4F1D-9FCF-6A9DD6301079}" dt="2023-07-22T05:37:27.629" v="250" actId="47"/>
        <pc:sldMkLst>
          <pc:docMk/>
          <pc:sldMk cId="665108019" sldId="445"/>
        </pc:sldMkLst>
      </pc:sldChg>
      <pc:sldChg chg="del">
        <pc:chgData name="Yi Zhang" userId="5b06296ba79af796" providerId="LiveId" clId="{19815293-D3D8-4F1D-9FCF-6A9DD6301079}" dt="2023-07-23T02:33:47.336" v="3251" actId="47"/>
        <pc:sldMkLst>
          <pc:docMk/>
          <pc:sldMk cId="3472537948" sldId="447"/>
        </pc:sldMkLst>
      </pc:sldChg>
      <pc:sldChg chg="delSp modSp del mod ord">
        <pc:chgData name="Yi Zhang" userId="5b06296ba79af796" providerId="LiveId" clId="{19815293-D3D8-4F1D-9FCF-6A9DD6301079}" dt="2023-07-23T13:21:51.409" v="5514" actId="47"/>
        <pc:sldMkLst>
          <pc:docMk/>
          <pc:sldMk cId="1787604256" sldId="448"/>
        </pc:sldMkLst>
        <pc:spChg chg="del">
          <ac:chgData name="Yi Zhang" userId="5b06296ba79af796" providerId="LiveId" clId="{19815293-D3D8-4F1D-9FCF-6A9DD6301079}" dt="2023-07-23T13:21:41.052" v="5510" actId="21"/>
          <ac:spMkLst>
            <pc:docMk/>
            <pc:sldMk cId="1787604256" sldId="448"/>
            <ac:spMk id="11" creationId="{7CBE9895-0066-437A-89DD-C1C1CC9EDF8C}"/>
          </ac:spMkLst>
        </pc:spChg>
        <pc:picChg chg="del">
          <ac:chgData name="Yi Zhang" userId="5b06296ba79af796" providerId="LiveId" clId="{19815293-D3D8-4F1D-9FCF-6A9DD6301079}" dt="2023-07-23T13:16:43.175" v="5338" actId="21"/>
          <ac:picMkLst>
            <pc:docMk/>
            <pc:sldMk cId="1787604256" sldId="448"/>
            <ac:picMk id="2" creationId="{00000000-0000-0000-0000-000000000000}"/>
          </ac:picMkLst>
        </pc:picChg>
        <pc:picChg chg="del">
          <ac:chgData name="Yi Zhang" userId="5b06296ba79af796" providerId="LiveId" clId="{19815293-D3D8-4F1D-9FCF-6A9DD6301079}" dt="2023-07-23T13:17:58.078" v="5403" actId="21"/>
          <ac:picMkLst>
            <pc:docMk/>
            <pc:sldMk cId="1787604256" sldId="448"/>
            <ac:picMk id="5" creationId="{00000000-0000-0000-0000-000000000000}"/>
          </ac:picMkLst>
        </pc:picChg>
        <pc:picChg chg="del">
          <ac:chgData name="Yi Zhang" userId="5b06296ba79af796" providerId="LiveId" clId="{19815293-D3D8-4F1D-9FCF-6A9DD6301079}" dt="2023-07-23T13:17:33.446" v="5373" actId="21"/>
          <ac:picMkLst>
            <pc:docMk/>
            <pc:sldMk cId="1787604256" sldId="448"/>
            <ac:picMk id="9" creationId="{00000000-0000-0000-0000-000000000000}"/>
          </ac:picMkLst>
        </pc:picChg>
        <pc:picChg chg="del">
          <ac:chgData name="Yi Zhang" userId="5b06296ba79af796" providerId="LiveId" clId="{19815293-D3D8-4F1D-9FCF-6A9DD6301079}" dt="2023-07-23T13:20:33.532" v="5497" actId="21"/>
          <ac:picMkLst>
            <pc:docMk/>
            <pc:sldMk cId="1787604256" sldId="448"/>
            <ac:picMk id="12" creationId="{00000000-0000-0000-0000-000000000000}"/>
          </ac:picMkLst>
        </pc:picChg>
        <pc:picChg chg="del mod">
          <ac:chgData name="Yi Zhang" userId="5b06296ba79af796" providerId="LiveId" clId="{19815293-D3D8-4F1D-9FCF-6A9DD6301079}" dt="2023-07-23T13:21:19.707" v="5506" actId="21"/>
          <ac:picMkLst>
            <pc:docMk/>
            <pc:sldMk cId="1787604256" sldId="448"/>
            <ac:picMk id="13" creationId="{00000000-0000-0000-0000-000000000000}"/>
          </ac:picMkLst>
        </pc:picChg>
      </pc:sldChg>
      <pc:sldChg chg="addSp delSp modSp add mod">
        <pc:chgData name="Yi Zhang" userId="5b06296ba79af796" providerId="LiveId" clId="{19815293-D3D8-4F1D-9FCF-6A9DD6301079}" dt="2023-07-25T07:27:36.456" v="8312" actId="1076"/>
        <pc:sldMkLst>
          <pc:docMk/>
          <pc:sldMk cId="4059201566" sldId="449"/>
        </pc:sldMkLst>
        <pc:spChg chg="mod">
          <ac:chgData name="Yi Zhang" userId="5b06296ba79af796" providerId="LiveId" clId="{19815293-D3D8-4F1D-9FCF-6A9DD6301079}" dt="2023-07-22T06:00:20.861" v="328" actId="207"/>
          <ac:spMkLst>
            <pc:docMk/>
            <pc:sldMk cId="4059201566" sldId="449"/>
            <ac:spMk id="4" creationId="{00000000-0000-0000-0000-000000000000}"/>
          </ac:spMkLst>
        </pc:spChg>
        <pc:spChg chg="add mod">
          <ac:chgData name="Yi Zhang" userId="5b06296ba79af796" providerId="LiveId" clId="{19815293-D3D8-4F1D-9FCF-6A9DD6301079}" dt="2023-07-22T06:02:48.328" v="386" actId="164"/>
          <ac:spMkLst>
            <pc:docMk/>
            <pc:sldMk cId="4059201566" sldId="449"/>
            <ac:spMk id="5" creationId="{04E89278-7B21-452F-A5B2-D3DCBE098E59}"/>
          </ac:spMkLst>
        </pc:spChg>
        <pc:spChg chg="mod">
          <ac:chgData name="Yi Zhang" userId="5b06296ba79af796" providerId="LiveId" clId="{19815293-D3D8-4F1D-9FCF-6A9DD6301079}" dt="2023-07-25T07:26:05.154" v="8203" actId="20577"/>
          <ac:spMkLst>
            <pc:docMk/>
            <pc:sldMk cId="4059201566" sldId="449"/>
            <ac:spMk id="6" creationId="{13C63690-9879-42C2-8811-71CB16D5AF63}"/>
          </ac:spMkLst>
        </pc:spChg>
        <pc:spChg chg="mod">
          <ac:chgData name="Yi Zhang" userId="5b06296ba79af796" providerId="LiveId" clId="{19815293-D3D8-4F1D-9FCF-6A9DD6301079}" dt="2023-07-22T07:57:54.739" v="767" actId="1076"/>
          <ac:spMkLst>
            <pc:docMk/>
            <pc:sldMk cId="4059201566" sldId="449"/>
            <ac:spMk id="11" creationId="{7CBE9895-0066-437A-89DD-C1C1CC9EDF8C}"/>
          </ac:spMkLst>
        </pc:spChg>
        <pc:spChg chg="mod">
          <ac:chgData name="Yi Zhang" userId="5b06296ba79af796" providerId="LiveId" clId="{19815293-D3D8-4F1D-9FCF-6A9DD6301079}" dt="2023-07-22T06:05:14.345" v="483" actId="1076"/>
          <ac:spMkLst>
            <pc:docMk/>
            <pc:sldMk cId="4059201566" sldId="449"/>
            <ac:spMk id="16" creationId="{A8B09F38-0AC8-4732-A7D0-63E6A331E192}"/>
          </ac:spMkLst>
        </pc:spChg>
        <pc:spChg chg="add mod">
          <ac:chgData name="Yi Zhang" userId="5b06296ba79af796" providerId="LiveId" clId="{19815293-D3D8-4F1D-9FCF-6A9DD6301079}" dt="2023-07-25T07:27:25.033" v="8310" actId="1035"/>
          <ac:spMkLst>
            <pc:docMk/>
            <pc:sldMk cId="4059201566" sldId="449"/>
            <ac:spMk id="21" creationId="{91691BE7-0CB7-4726-9EDA-B597FB4F6CED}"/>
          </ac:spMkLst>
        </pc:spChg>
        <pc:spChg chg="add mod">
          <ac:chgData name="Yi Zhang" userId="5b06296ba79af796" providerId="LiveId" clId="{19815293-D3D8-4F1D-9FCF-6A9DD6301079}" dt="2023-07-25T07:27:16.589" v="8291" actId="1076"/>
          <ac:spMkLst>
            <pc:docMk/>
            <pc:sldMk cId="4059201566" sldId="449"/>
            <ac:spMk id="22" creationId="{2F871626-E956-4BA3-BD7F-D44FF643B4CB}"/>
          </ac:spMkLst>
        </pc:spChg>
        <pc:grpChg chg="add mod">
          <ac:chgData name="Yi Zhang" userId="5b06296ba79af796" providerId="LiveId" clId="{19815293-D3D8-4F1D-9FCF-6A9DD6301079}" dt="2023-07-22T06:02:48.328" v="386" actId="164"/>
          <ac:grpSpMkLst>
            <pc:docMk/>
            <pc:sldMk cId="4059201566" sldId="449"/>
            <ac:grpSpMk id="9" creationId="{74F19725-0D9C-47BD-B28A-9CDFCA346AAC}"/>
          </ac:grpSpMkLst>
        </pc:grpChg>
        <pc:grpChg chg="add mod">
          <ac:chgData name="Yi Zhang" userId="5b06296ba79af796" providerId="LiveId" clId="{19815293-D3D8-4F1D-9FCF-6A9DD6301079}" dt="2023-07-22T07:57:09.844" v="758" actId="14100"/>
          <ac:grpSpMkLst>
            <pc:docMk/>
            <pc:sldMk cId="4059201566" sldId="449"/>
            <ac:grpSpMk id="10" creationId="{21962670-5720-42D9-976B-C1B6C399FAF7}"/>
          </ac:grpSpMkLst>
        </pc:grpChg>
        <pc:picChg chg="mod">
          <ac:chgData name="Yi Zhang" userId="5b06296ba79af796" providerId="LiveId" clId="{19815293-D3D8-4F1D-9FCF-6A9DD6301079}" dt="2023-07-25T07:27:36.456" v="8312" actId="1076"/>
          <ac:picMkLst>
            <pc:docMk/>
            <pc:sldMk cId="4059201566" sldId="449"/>
            <ac:picMk id="2" creationId="{CCE26C01-B92C-4CA7-94AB-33477A86EE87}"/>
          </ac:picMkLst>
        </pc:picChg>
        <pc:picChg chg="mod">
          <ac:chgData name="Yi Zhang" userId="5b06296ba79af796" providerId="LiveId" clId="{19815293-D3D8-4F1D-9FCF-6A9DD6301079}" dt="2023-07-22T06:02:43.847" v="385" actId="164"/>
          <ac:picMkLst>
            <pc:docMk/>
            <pc:sldMk cId="4059201566" sldId="449"/>
            <ac:picMk id="7" creationId="{4031D8DC-2EE5-4643-9F27-DD7AA1CC7CC8}"/>
          </ac:picMkLst>
        </pc:picChg>
        <pc:picChg chg="mod">
          <ac:chgData name="Yi Zhang" userId="5b06296ba79af796" providerId="LiveId" clId="{19815293-D3D8-4F1D-9FCF-6A9DD6301079}" dt="2023-07-22T06:02:43.847" v="385" actId="164"/>
          <ac:picMkLst>
            <pc:docMk/>
            <pc:sldMk cId="4059201566" sldId="449"/>
            <ac:picMk id="8" creationId="{E05C4C1C-5E45-4DAF-A163-1C9E6D0DC903}"/>
          </ac:picMkLst>
        </pc:picChg>
        <pc:picChg chg="del mod">
          <ac:chgData name="Yi Zhang" userId="5b06296ba79af796" providerId="LiveId" clId="{19815293-D3D8-4F1D-9FCF-6A9DD6301079}" dt="2023-07-22T07:55:29.844" v="753" actId="478"/>
          <ac:picMkLst>
            <pc:docMk/>
            <pc:sldMk cId="4059201566" sldId="449"/>
            <ac:picMk id="12" creationId="{0E96E463-421A-4D69-96A1-3D244E845047}"/>
          </ac:picMkLst>
        </pc:picChg>
        <pc:picChg chg="add mod">
          <ac:chgData name="Yi Zhang" userId="5b06296ba79af796" providerId="LiveId" clId="{19815293-D3D8-4F1D-9FCF-6A9DD6301079}" dt="2023-07-25T07:25:45.805" v="8175" actId="1076"/>
          <ac:picMkLst>
            <pc:docMk/>
            <pc:sldMk cId="4059201566" sldId="449"/>
            <ac:picMk id="13" creationId="{5C36B3CE-5A36-42AB-AAEC-453C0CBCE4BC}"/>
          </ac:picMkLst>
        </pc:picChg>
        <pc:picChg chg="mod">
          <ac:chgData name="Yi Zhang" userId="5b06296ba79af796" providerId="LiveId" clId="{19815293-D3D8-4F1D-9FCF-6A9DD6301079}" dt="2023-07-25T07:27:25.033" v="8310" actId="1035"/>
          <ac:picMkLst>
            <pc:docMk/>
            <pc:sldMk cId="4059201566" sldId="449"/>
            <ac:picMk id="14" creationId="{887FEB54-9D82-4818-822A-61AA9C93081F}"/>
          </ac:picMkLst>
        </pc:picChg>
        <pc:picChg chg="del mod">
          <ac:chgData name="Yi Zhang" userId="5b06296ba79af796" providerId="LiveId" clId="{19815293-D3D8-4F1D-9FCF-6A9DD6301079}" dt="2023-07-25T07:24:40.483" v="8168" actId="478"/>
          <ac:picMkLst>
            <pc:docMk/>
            <pc:sldMk cId="4059201566" sldId="449"/>
            <ac:picMk id="15" creationId="{5BE8A594-17D6-43FD-8ED4-B6841BBF48C7}"/>
          </ac:picMkLst>
        </pc:picChg>
        <pc:picChg chg="add del mod">
          <ac:chgData name="Yi Zhang" userId="5b06296ba79af796" providerId="LiveId" clId="{19815293-D3D8-4F1D-9FCF-6A9DD6301079}" dt="2023-07-22T07:57:14.771" v="759" actId="478"/>
          <ac:picMkLst>
            <pc:docMk/>
            <pc:sldMk cId="4059201566" sldId="449"/>
            <ac:picMk id="17" creationId="{43CDF9A8-7262-43AA-9E48-657AFB056493}"/>
          </ac:picMkLst>
        </pc:picChg>
        <pc:picChg chg="add mod">
          <ac:chgData name="Yi Zhang" userId="5b06296ba79af796" providerId="LiveId" clId="{19815293-D3D8-4F1D-9FCF-6A9DD6301079}" dt="2023-07-22T08:01:48.114" v="841" actId="1076"/>
          <ac:picMkLst>
            <pc:docMk/>
            <pc:sldMk cId="4059201566" sldId="449"/>
            <ac:picMk id="19" creationId="{A80BAFCF-20B8-4ED3-B34F-67BD8008189E}"/>
          </ac:picMkLst>
        </pc:picChg>
        <pc:picChg chg="add mod">
          <ac:chgData name="Yi Zhang" userId="5b06296ba79af796" providerId="LiveId" clId="{19815293-D3D8-4F1D-9FCF-6A9DD6301079}" dt="2023-07-22T08:04:17.028" v="912" actId="1076"/>
          <ac:picMkLst>
            <pc:docMk/>
            <pc:sldMk cId="4059201566" sldId="449"/>
            <ac:picMk id="2050" creationId="{78108B14-3B7B-455C-A578-6CE539272077}"/>
          </ac:picMkLst>
        </pc:picChg>
      </pc:sldChg>
      <pc:sldChg chg="addSp delSp modSp add mod">
        <pc:chgData name="Yi Zhang" userId="5b06296ba79af796" providerId="LiveId" clId="{19815293-D3D8-4F1D-9FCF-6A9DD6301079}" dt="2023-07-25T08:37:59.377" v="9298" actId="20577"/>
        <pc:sldMkLst>
          <pc:docMk/>
          <pc:sldMk cId="859981585" sldId="450"/>
        </pc:sldMkLst>
        <pc:spChg chg="mod">
          <ac:chgData name="Yi Zhang" userId="5b06296ba79af796" providerId="LiveId" clId="{19815293-D3D8-4F1D-9FCF-6A9DD6301079}" dt="2023-07-25T08:37:59.377" v="9298" actId="20577"/>
          <ac:spMkLst>
            <pc:docMk/>
            <pc:sldMk cId="859981585" sldId="450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2T08:15:02.255" v="986" actId="20577"/>
          <ac:spMkLst>
            <pc:docMk/>
            <pc:sldMk cId="859981585" sldId="450"/>
            <ac:spMk id="5" creationId="{00000000-0000-0000-0000-000000000000}"/>
          </ac:spMkLst>
        </pc:spChg>
        <pc:spChg chg="add del mod">
          <ac:chgData name="Yi Zhang" userId="5b06296ba79af796" providerId="LiveId" clId="{19815293-D3D8-4F1D-9FCF-6A9DD6301079}" dt="2023-07-22T08:17:33.046" v="1120" actId="478"/>
          <ac:spMkLst>
            <pc:docMk/>
            <pc:sldMk cId="859981585" sldId="450"/>
            <ac:spMk id="6" creationId="{5807880B-7BA9-4B90-A190-304A3E8040EE}"/>
          </ac:spMkLst>
        </pc:spChg>
        <pc:spChg chg="add del mod">
          <ac:chgData name="Yi Zhang" userId="5b06296ba79af796" providerId="LiveId" clId="{19815293-D3D8-4F1D-9FCF-6A9DD6301079}" dt="2023-07-22T08:16:53.446" v="1109" actId="478"/>
          <ac:spMkLst>
            <pc:docMk/>
            <pc:sldMk cId="859981585" sldId="450"/>
            <ac:spMk id="9" creationId="{2C8104B2-177A-4472-8A4B-48CC2E6265E1}"/>
          </ac:spMkLst>
        </pc:spChg>
        <pc:spChg chg="add mod">
          <ac:chgData name="Yi Zhang" userId="5b06296ba79af796" providerId="LiveId" clId="{19815293-D3D8-4F1D-9FCF-6A9DD6301079}" dt="2023-07-22T08:21:31.760" v="1211" actId="1076"/>
          <ac:spMkLst>
            <pc:docMk/>
            <pc:sldMk cId="859981585" sldId="450"/>
            <ac:spMk id="11" creationId="{8E48DCCD-137B-4914-B0CD-029EB859346B}"/>
          </ac:spMkLst>
        </pc:spChg>
        <pc:picChg chg="add mod">
          <ac:chgData name="Yi Zhang" userId="5b06296ba79af796" providerId="LiveId" clId="{19815293-D3D8-4F1D-9FCF-6A9DD6301079}" dt="2023-07-25T08:37:52.894" v="9296" actId="1076"/>
          <ac:picMkLst>
            <pc:docMk/>
            <pc:sldMk cId="859981585" sldId="450"/>
            <ac:picMk id="8" creationId="{27685BD5-FBD8-486B-AEDD-5C8FE25CF31B}"/>
          </ac:picMkLst>
        </pc:picChg>
        <pc:picChg chg="add mod">
          <ac:chgData name="Yi Zhang" userId="5b06296ba79af796" providerId="LiveId" clId="{19815293-D3D8-4F1D-9FCF-6A9DD6301079}" dt="2023-07-22T08:17:45.559" v="1124" actId="1076"/>
          <ac:picMkLst>
            <pc:docMk/>
            <pc:sldMk cId="859981585" sldId="450"/>
            <ac:picMk id="10" creationId="{88A68652-E654-484F-8E74-EA1BE75533BC}"/>
          </ac:picMkLst>
        </pc:picChg>
      </pc:sldChg>
      <pc:sldChg chg="addSp delSp modSp add mod">
        <pc:chgData name="Yi Zhang" userId="5b06296ba79af796" providerId="LiveId" clId="{19815293-D3D8-4F1D-9FCF-6A9DD6301079}" dt="2023-07-25T07:52:59.392" v="8545" actId="1076"/>
        <pc:sldMkLst>
          <pc:docMk/>
          <pc:sldMk cId="4204084830" sldId="451"/>
        </pc:sldMkLst>
        <pc:spChg chg="mod">
          <ac:chgData name="Yi Zhang" userId="5b06296ba79af796" providerId="LiveId" clId="{19815293-D3D8-4F1D-9FCF-6A9DD6301079}" dt="2023-07-25T07:47:44.119" v="8527" actId="403"/>
          <ac:spMkLst>
            <pc:docMk/>
            <pc:sldMk cId="4204084830" sldId="451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2T08:28:48.582" v="1334" actId="20577"/>
          <ac:spMkLst>
            <pc:docMk/>
            <pc:sldMk cId="4204084830" sldId="451"/>
            <ac:spMk id="5" creationId="{00000000-0000-0000-0000-000000000000}"/>
          </ac:spMkLst>
        </pc:spChg>
        <pc:spChg chg="del">
          <ac:chgData name="Yi Zhang" userId="5b06296ba79af796" providerId="LiveId" clId="{19815293-D3D8-4F1D-9FCF-6A9DD6301079}" dt="2023-07-22T08:29:36.332" v="1371" actId="478"/>
          <ac:spMkLst>
            <pc:docMk/>
            <pc:sldMk cId="4204084830" sldId="451"/>
            <ac:spMk id="8" creationId="{AC3B1690-CBAB-4192-A925-1D48512C367D}"/>
          </ac:spMkLst>
        </pc:spChg>
        <pc:spChg chg="add del mod">
          <ac:chgData name="Yi Zhang" userId="5b06296ba79af796" providerId="LiveId" clId="{19815293-D3D8-4F1D-9FCF-6A9DD6301079}" dt="2023-07-25T07:47:05.829" v="8517" actId="478"/>
          <ac:spMkLst>
            <pc:docMk/>
            <pc:sldMk cId="4204084830" sldId="451"/>
            <ac:spMk id="18" creationId="{80440536-1682-4C0D-81B2-106C9B881230}"/>
          </ac:spMkLst>
        </pc:spChg>
        <pc:spChg chg="add mod">
          <ac:chgData name="Yi Zhang" userId="5b06296ba79af796" providerId="LiveId" clId="{19815293-D3D8-4F1D-9FCF-6A9DD6301079}" dt="2023-07-25T07:46:40.281" v="8473" actId="1076"/>
          <ac:spMkLst>
            <pc:docMk/>
            <pc:sldMk cId="4204084830" sldId="451"/>
            <ac:spMk id="19" creationId="{7F83005E-6148-490D-8A2F-8BEAE4B1F05C}"/>
          </ac:spMkLst>
        </pc:spChg>
        <pc:spChg chg="add mod">
          <ac:chgData name="Yi Zhang" userId="5b06296ba79af796" providerId="LiveId" clId="{19815293-D3D8-4F1D-9FCF-6A9DD6301079}" dt="2023-07-25T07:48:51.903" v="8540" actId="1076"/>
          <ac:spMkLst>
            <pc:docMk/>
            <pc:sldMk cId="4204084830" sldId="451"/>
            <ac:spMk id="22" creationId="{CCCE83BD-3D0C-47E2-B188-71ACAFEDBFB7}"/>
          </ac:spMkLst>
        </pc:spChg>
        <pc:spChg chg="add mod">
          <ac:chgData name="Yi Zhang" userId="5b06296ba79af796" providerId="LiveId" clId="{19815293-D3D8-4F1D-9FCF-6A9DD6301079}" dt="2023-07-22T11:27:59.452" v="1904" actId="164"/>
          <ac:spMkLst>
            <pc:docMk/>
            <pc:sldMk cId="4204084830" sldId="451"/>
            <ac:spMk id="23" creationId="{59E77D36-498A-4094-9E82-42E3A22A5151}"/>
          </ac:spMkLst>
        </pc:spChg>
        <pc:spChg chg="add del mod">
          <ac:chgData name="Yi Zhang" userId="5b06296ba79af796" providerId="LiveId" clId="{19815293-D3D8-4F1D-9FCF-6A9DD6301079}" dt="2023-07-25T07:48:11.299" v="8533" actId="478"/>
          <ac:spMkLst>
            <pc:docMk/>
            <pc:sldMk cId="4204084830" sldId="451"/>
            <ac:spMk id="26" creationId="{42B53EB7-1EE7-4E8C-BAD4-6BC345EF2919}"/>
          </ac:spMkLst>
        </pc:spChg>
        <pc:spChg chg="add mod">
          <ac:chgData name="Yi Zhang" userId="5b06296ba79af796" providerId="LiveId" clId="{19815293-D3D8-4F1D-9FCF-6A9DD6301079}" dt="2023-07-25T07:47:30.983" v="8524" actId="1076"/>
          <ac:spMkLst>
            <pc:docMk/>
            <pc:sldMk cId="4204084830" sldId="451"/>
            <ac:spMk id="27" creationId="{694AB1E8-1A21-4AB0-B4BA-C09845341212}"/>
          </ac:spMkLst>
        </pc:spChg>
        <pc:spChg chg="add mod">
          <ac:chgData name="Yi Zhang" userId="5b06296ba79af796" providerId="LiveId" clId="{19815293-D3D8-4F1D-9FCF-6A9DD6301079}" dt="2023-07-25T07:48:20.133" v="8536" actId="1076"/>
          <ac:spMkLst>
            <pc:docMk/>
            <pc:sldMk cId="4204084830" sldId="451"/>
            <ac:spMk id="28" creationId="{B5DB5578-8BBF-40C7-B6CB-ABAC1347BB3A}"/>
          </ac:spMkLst>
        </pc:spChg>
        <pc:spChg chg="add mod">
          <ac:chgData name="Yi Zhang" userId="5b06296ba79af796" providerId="LiveId" clId="{19815293-D3D8-4F1D-9FCF-6A9DD6301079}" dt="2023-07-25T07:48:57.680" v="8541" actId="1076"/>
          <ac:spMkLst>
            <pc:docMk/>
            <pc:sldMk cId="4204084830" sldId="451"/>
            <ac:spMk id="29" creationId="{701FDAC8-7B91-4CA7-A354-4E666BD00530}"/>
          </ac:spMkLst>
        </pc:spChg>
        <pc:grpChg chg="add mod">
          <ac:chgData name="Yi Zhang" userId="5b06296ba79af796" providerId="LiveId" clId="{19815293-D3D8-4F1D-9FCF-6A9DD6301079}" dt="2023-07-25T07:48:51.903" v="8540" actId="1076"/>
          <ac:grpSpMkLst>
            <pc:docMk/>
            <pc:sldMk cId="4204084830" sldId="451"/>
            <ac:grpSpMk id="25" creationId="{D0BDAE47-896C-46D4-8BC0-58690CA2D82F}"/>
          </ac:grpSpMkLst>
        </pc:grpChg>
        <pc:picChg chg="add del mod">
          <ac:chgData name="Yi Zhang" userId="5b06296ba79af796" providerId="LiveId" clId="{19815293-D3D8-4F1D-9FCF-6A9DD6301079}" dt="2023-07-22T11:22:59.613" v="1850" actId="478"/>
          <ac:picMkLst>
            <pc:docMk/>
            <pc:sldMk cId="4204084830" sldId="451"/>
            <ac:picMk id="4" creationId="{9F5F7E81-73AC-40A8-8092-6C4C3058283E}"/>
          </ac:picMkLst>
        </pc:picChg>
        <pc:picChg chg="del">
          <ac:chgData name="Yi Zhang" userId="5b06296ba79af796" providerId="LiveId" clId="{19815293-D3D8-4F1D-9FCF-6A9DD6301079}" dt="2023-07-22T08:29:36.332" v="1371" actId="478"/>
          <ac:picMkLst>
            <pc:docMk/>
            <pc:sldMk cId="4204084830" sldId="451"/>
            <ac:picMk id="4" creationId="{9F7CB69A-3549-48F2-8EBA-15B494B872FC}"/>
          </ac:picMkLst>
        </pc:picChg>
        <pc:picChg chg="del">
          <ac:chgData name="Yi Zhang" userId="5b06296ba79af796" providerId="LiveId" clId="{19815293-D3D8-4F1D-9FCF-6A9DD6301079}" dt="2023-07-22T08:29:36.332" v="1371" actId="478"/>
          <ac:picMkLst>
            <pc:docMk/>
            <pc:sldMk cId="4204084830" sldId="451"/>
            <ac:picMk id="6" creationId="{6B623EAD-B6E8-460D-8621-6A251065EEAB}"/>
          </ac:picMkLst>
        </pc:picChg>
        <pc:picChg chg="add mod">
          <ac:chgData name="Yi Zhang" userId="5b06296ba79af796" providerId="LiveId" clId="{19815293-D3D8-4F1D-9FCF-6A9DD6301079}" dt="2023-07-25T07:46:27.589" v="8471" actId="1076"/>
          <ac:picMkLst>
            <pc:docMk/>
            <pc:sldMk cId="4204084830" sldId="451"/>
            <ac:picMk id="8" creationId="{1B217D16-6C3D-4426-8879-AAFEDF016DA8}"/>
          </ac:picMkLst>
        </pc:picChg>
        <pc:picChg chg="add mod">
          <ac:chgData name="Yi Zhang" userId="5b06296ba79af796" providerId="LiveId" clId="{19815293-D3D8-4F1D-9FCF-6A9DD6301079}" dt="2023-07-22T11:27:59.452" v="1904" actId="164"/>
          <ac:picMkLst>
            <pc:docMk/>
            <pc:sldMk cId="4204084830" sldId="451"/>
            <ac:picMk id="9" creationId="{92361D59-AD31-484F-A496-B904B7722CE3}"/>
          </ac:picMkLst>
        </pc:picChg>
        <pc:picChg chg="del">
          <ac:chgData name="Yi Zhang" userId="5b06296ba79af796" providerId="LiveId" clId="{19815293-D3D8-4F1D-9FCF-6A9DD6301079}" dt="2023-07-22T08:29:36.332" v="1371" actId="478"/>
          <ac:picMkLst>
            <pc:docMk/>
            <pc:sldMk cId="4204084830" sldId="451"/>
            <ac:picMk id="9" creationId="{FD820973-A66D-47FF-937A-AD6AB5B219A7}"/>
          </ac:picMkLst>
        </pc:picChg>
        <pc:picChg chg="add mod">
          <ac:chgData name="Yi Zhang" userId="5b06296ba79af796" providerId="LiveId" clId="{19815293-D3D8-4F1D-9FCF-6A9DD6301079}" dt="2023-07-22T08:29:45.939" v="1376" actId="1076"/>
          <ac:picMkLst>
            <pc:docMk/>
            <pc:sldMk cId="4204084830" sldId="451"/>
            <ac:picMk id="10" creationId="{FF5C6026-DD0D-4074-A80C-70AF34D23D31}"/>
          </ac:picMkLst>
        </pc:picChg>
        <pc:picChg chg="add mod">
          <ac:chgData name="Yi Zhang" userId="5b06296ba79af796" providerId="LiveId" clId="{19815293-D3D8-4F1D-9FCF-6A9DD6301079}" dt="2023-07-22T08:56:13.502" v="1691" actId="1076"/>
          <ac:picMkLst>
            <pc:docMk/>
            <pc:sldMk cId="4204084830" sldId="451"/>
            <ac:picMk id="11" creationId="{77A38BEC-529E-4217-BDDC-ABAEFE2C71F5}"/>
          </ac:picMkLst>
        </pc:picChg>
        <pc:picChg chg="add del mod">
          <ac:chgData name="Yi Zhang" userId="5b06296ba79af796" providerId="LiveId" clId="{19815293-D3D8-4F1D-9FCF-6A9DD6301079}" dt="2023-07-22T11:27:33.697" v="1897" actId="21"/>
          <ac:picMkLst>
            <pc:docMk/>
            <pc:sldMk cId="4204084830" sldId="451"/>
            <ac:picMk id="12" creationId="{087265F5-EB5E-48C0-99C7-077685A06651}"/>
          </ac:picMkLst>
        </pc:picChg>
        <pc:picChg chg="add mod">
          <ac:chgData name="Yi Zhang" userId="5b06296ba79af796" providerId="LiveId" clId="{19815293-D3D8-4F1D-9FCF-6A9DD6301079}" dt="2023-07-25T07:52:59.392" v="8545" actId="1076"/>
          <ac:picMkLst>
            <pc:docMk/>
            <pc:sldMk cId="4204084830" sldId="451"/>
            <ac:picMk id="12" creationId="{D5CB42E1-DCFD-4035-9A5E-B69B662086AC}"/>
          </ac:picMkLst>
        </pc:picChg>
        <pc:picChg chg="add del mod">
          <ac:chgData name="Yi Zhang" userId="5b06296ba79af796" providerId="LiveId" clId="{19815293-D3D8-4F1D-9FCF-6A9DD6301079}" dt="2023-07-22T08:55:40.259" v="1687" actId="478"/>
          <ac:picMkLst>
            <pc:docMk/>
            <pc:sldMk cId="4204084830" sldId="451"/>
            <ac:picMk id="13" creationId="{3F7CC92F-16A9-49BE-A645-925D15082CAF}"/>
          </ac:picMkLst>
        </pc:picChg>
        <pc:picChg chg="add mod">
          <ac:chgData name="Yi Zhang" userId="5b06296ba79af796" providerId="LiveId" clId="{19815293-D3D8-4F1D-9FCF-6A9DD6301079}" dt="2023-07-25T07:46:22.881" v="8470" actId="1076"/>
          <ac:picMkLst>
            <pc:docMk/>
            <pc:sldMk cId="4204084830" sldId="451"/>
            <ac:picMk id="13" creationId="{835BFE7D-DCE1-45E8-992F-6D5B8C710251}"/>
          </ac:picMkLst>
        </pc:picChg>
        <pc:picChg chg="add del mod">
          <ac:chgData name="Yi Zhang" userId="5b06296ba79af796" providerId="LiveId" clId="{19815293-D3D8-4F1D-9FCF-6A9DD6301079}" dt="2023-07-22T11:23:52.133" v="1857" actId="478"/>
          <ac:picMkLst>
            <pc:docMk/>
            <pc:sldMk cId="4204084830" sldId="451"/>
            <ac:picMk id="15" creationId="{FB178DEA-4B0F-4D89-BCC9-3DA6A67ADA01}"/>
          </ac:picMkLst>
        </pc:picChg>
        <pc:picChg chg="add mod">
          <ac:chgData name="Yi Zhang" userId="5b06296ba79af796" providerId="LiveId" clId="{19815293-D3D8-4F1D-9FCF-6A9DD6301079}" dt="2023-07-25T07:46:32.460" v="8472" actId="1076"/>
          <ac:picMkLst>
            <pc:docMk/>
            <pc:sldMk cId="4204084830" sldId="451"/>
            <ac:picMk id="17" creationId="{24723A5B-C44A-4065-AC73-8E80AECFF337}"/>
          </ac:picMkLst>
        </pc:picChg>
        <pc:picChg chg="add mod">
          <ac:chgData name="Yi Zhang" userId="5b06296ba79af796" providerId="LiveId" clId="{19815293-D3D8-4F1D-9FCF-6A9DD6301079}" dt="2023-07-25T07:48:00.031" v="8530" actId="1076"/>
          <ac:picMkLst>
            <pc:docMk/>
            <pc:sldMk cId="4204084830" sldId="451"/>
            <ac:picMk id="21" creationId="{981302C0-E4DB-4649-B8FC-CB70B553E4F5}"/>
          </ac:picMkLst>
        </pc:picChg>
        <pc:picChg chg="add mod">
          <ac:chgData name="Yi Zhang" userId="5b06296ba79af796" providerId="LiveId" clId="{19815293-D3D8-4F1D-9FCF-6A9DD6301079}" dt="2023-07-25T07:48:20.133" v="8536" actId="1076"/>
          <ac:picMkLst>
            <pc:docMk/>
            <pc:sldMk cId="4204084830" sldId="451"/>
            <ac:picMk id="24" creationId="{6433398A-A9A5-4802-BBFC-876194EB45BD}"/>
          </ac:picMkLst>
        </pc:picChg>
        <pc:picChg chg="add del mod">
          <ac:chgData name="Yi Zhang" userId="5b06296ba79af796" providerId="LiveId" clId="{19815293-D3D8-4F1D-9FCF-6A9DD6301079}" dt="2023-07-22T12:26:19.931" v="2219" actId="478"/>
          <ac:picMkLst>
            <pc:docMk/>
            <pc:sldMk cId="4204084830" sldId="451"/>
            <ac:picMk id="29" creationId="{C991ED3C-D6C2-4967-885C-D531AE9C6BEF}"/>
          </ac:picMkLst>
        </pc:picChg>
        <pc:picChg chg="add del mod">
          <ac:chgData name="Yi Zhang" userId="5b06296ba79af796" providerId="LiveId" clId="{19815293-D3D8-4F1D-9FCF-6A9DD6301079}" dt="2023-07-22T12:26:22.203" v="2220" actId="478"/>
          <ac:picMkLst>
            <pc:docMk/>
            <pc:sldMk cId="4204084830" sldId="451"/>
            <ac:picMk id="30" creationId="{5EBDA2BF-7000-4E9E-B724-71F70B7BBF95}"/>
          </ac:picMkLst>
        </pc:picChg>
        <pc:picChg chg="add del mod">
          <ac:chgData name="Yi Zhang" userId="5b06296ba79af796" providerId="LiveId" clId="{19815293-D3D8-4F1D-9FCF-6A9DD6301079}" dt="2023-07-22T12:26:24.018" v="2221" actId="478"/>
          <ac:picMkLst>
            <pc:docMk/>
            <pc:sldMk cId="4204084830" sldId="451"/>
            <ac:picMk id="31" creationId="{D93B5259-CC88-4C6F-B417-E8F25DE8DA9C}"/>
          </ac:picMkLst>
        </pc:picChg>
      </pc:sldChg>
      <pc:sldChg chg="addSp delSp modSp add mod ord">
        <pc:chgData name="Yi Zhang" userId="5b06296ba79af796" providerId="LiveId" clId="{19815293-D3D8-4F1D-9FCF-6A9DD6301079}" dt="2023-07-25T08:35:25.796" v="9161" actId="21"/>
        <pc:sldMkLst>
          <pc:docMk/>
          <pc:sldMk cId="2465687006" sldId="452"/>
        </pc:sldMkLst>
        <pc:spChg chg="mod">
          <ac:chgData name="Yi Zhang" userId="5b06296ba79af796" providerId="LiveId" clId="{19815293-D3D8-4F1D-9FCF-6A9DD6301079}" dt="2023-07-23T02:07:59.174" v="2852" actId="20577"/>
          <ac:spMkLst>
            <pc:docMk/>
            <pc:sldMk cId="2465687006" sldId="452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5T07:53:26.367" v="8549" actId="20577"/>
          <ac:spMkLst>
            <pc:docMk/>
            <pc:sldMk cId="2465687006" sldId="452"/>
            <ac:spMk id="5" creationId="{00000000-0000-0000-0000-000000000000}"/>
          </ac:spMkLst>
        </pc:spChg>
        <pc:spChg chg="mod">
          <ac:chgData name="Yi Zhang" userId="5b06296ba79af796" providerId="LiveId" clId="{19815293-D3D8-4F1D-9FCF-6A9DD6301079}" dt="2023-07-22T11:38:03.634" v="1921"/>
          <ac:spMkLst>
            <pc:docMk/>
            <pc:sldMk cId="2465687006" sldId="452"/>
            <ac:spMk id="15" creationId="{A496EE85-FC9E-43B8-9E2C-EAAE8E3536C9}"/>
          </ac:spMkLst>
        </pc:spChg>
        <pc:spChg chg="add mod">
          <ac:chgData name="Yi Zhang" userId="5b06296ba79af796" providerId="LiveId" clId="{19815293-D3D8-4F1D-9FCF-6A9DD6301079}" dt="2023-07-22T12:33:56.456" v="2326" actId="1076"/>
          <ac:spMkLst>
            <pc:docMk/>
            <pc:sldMk cId="2465687006" sldId="452"/>
            <ac:spMk id="25" creationId="{C8D1F441-6816-4159-9261-683BBF28E190}"/>
          </ac:spMkLst>
        </pc:spChg>
        <pc:spChg chg="add mod">
          <ac:chgData name="Yi Zhang" userId="5b06296ba79af796" providerId="LiveId" clId="{19815293-D3D8-4F1D-9FCF-6A9DD6301079}" dt="2023-07-23T02:01:24.961" v="2793" actId="164"/>
          <ac:spMkLst>
            <pc:docMk/>
            <pc:sldMk cId="2465687006" sldId="452"/>
            <ac:spMk id="29" creationId="{2B9F3253-6438-4E5F-A60C-44C4C02C5594}"/>
          </ac:spMkLst>
        </pc:spChg>
        <pc:spChg chg="add mod">
          <ac:chgData name="Yi Zhang" userId="5b06296ba79af796" providerId="LiveId" clId="{19815293-D3D8-4F1D-9FCF-6A9DD6301079}" dt="2023-07-23T02:01:24.961" v="2793" actId="164"/>
          <ac:spMkLst>
            <pc:docMk/>
            <pc:sldMk cId="2465687006" sldId="452"/>
            <ac:spMk id="30" creationId="{E6062B87-9C91-470B-AF13-3819BE3E45C8}"/>
          </ac:spMkLst>
        </pc:spChg>
        <pc:spChg chg="add mod">
          <ac:chgData name="Yi Zhang" userId="5b06296ba79af796" providerId="LiveId" clId="{19815293-D3D8-4F1D-9FCF-6A9DD6301079}" dt="2023-07-23T02:01:33.697" v="2794" actId="164"/>
          <ac:spMkLst>
            <pc:docMk/>
            <pc:sldMk cId="2465687006" sldId="452"/>
            <ac:spMk id="31" creationId="{2F122D0A-FC0D-4DAF-803D-D57176C2943D}"/>
          </ac:spMkLst>
        </pc:spChg>
        <pc:spChg chg="add mod">
          <ac:chgData name="Yi Zhang" userId="5b06296ba79af796" providerId="LiveId" clId="{19815293-D3D8-4F1D-9FCF-6A9DD6301079}" dt="2023-07-23T02:01:33.697" v="2794" actId="164"/>
          <ac:spMkLst>
            <pc:docMk/>
            <pc:sldMk cId="2465687006" sldId="452"/>
            <ac:spMk id="32" creationId="{25FD1804-C7CB-44B5-9DB4-1A0179825A20}"/>
          </ac:spMkLst>
        </pc:spChg>
        <pc:spChg chg="add mod">
          <ac:chgData name="Yi Zhang" userId="5b06296ba79af796" providerId="LiveId" clId="{19815293-D3D8-4F1D-9FCF-6A9DD6301079}" dt="2023-07-23T02:01:33.697" v="2794" actId="164"/>
          <ac:spMkLst>
            <pc:docMk/>
            <pc:sldMk cId="2465687006" sldId="452"/>
            <ac:spMk id="33" creationId="{B6E0401D-713E-4ACF-9D84-B4590BE58EE9}"/>
          </ac:spMkLst>
        </pc:spChg>
        <pc:spChg chg="add mod">
          <ac:chgData name="Yi Zhang" userId="5b06296ba79af796" providerId="LiveId" clId="{19815293-D3D8-4F1D-9FCF-6A9DD6301079}" dt="2023-07-23T02:01:33.697" v="2794" actId="164"/>
          <ac:spMkLst>
            <pc:docMk/>
            <pc:sldMk cId="2465687006" sldId="452"/>
            <ac:spMk id="34" creationId="{921A8530-CC40-4C4E-AFB6-BB394B293632}"/>
          </ac:spMkLst>
        </pc:spChg>
        <pc:grpChg chg="add mod">
          <ac:chgData name="Yi Zhang" userId="5b06296ba79af796" providerId="LiveId" clId="{19815293-D3D8-4F1D-9FCF-6A9DD6301079}" dt="2023-07-22T11:42:09.944" v="2028" actId="1076"/>
          <ac:grpSpMkLst>
            <pc:docMk/>
            <pc:sldMk cId="2465687006" sldId="452"/>
            <ac:grpSpMk id="12" creationId="{B5CA6E44-66C4-4766-AC38-E2CF454A189C}"/>
          </ac:grpSpMkLst>
        </pc:grpChg>
        <pc:grpChg chg="add mod">
          <ac:chgData name="Yi Zhang" userId="5b06296ba79af796" providerId="LiveId" clId="{19815293-D3D8-4F1D-9FCF-6A9DD6301079}" dt="2023-07-23T02:01:37.646" v="2812" actId="1036"/>
          <ac:grpSpMkLst>
            <pc:docMk/>
            <pc:sldMk cId="2465687006" sldId="452"/>
            <ac:grpSpMk id="35" creationId="{D97F434F-9F0C-44FB-841F-D43621FBC6B7}"/>
          </ac:grpSpMkLst>
        </pc:grpChg>
        <pc:grpChg chg="add mod">
          <ac:chgData name="Yi Zhang" userId="5b06296ba79af796" providerId="LiveId" clId="{19815293-D3D8-4F1D-9FCF-6A9DD6301079}" dt="2023-07-23T02:01:37.646" v="2812" actId="1036"/>
          <ac:grpSpMkLst>
            <pc:docMk/>
            <pc:sldMk cId="2465687006" sldId="452"/>
            <ac:grpSpMk id="36" creationId="{F4986773-B96B-45E8-8203-CD23659DACA0}"/>
          </ac:grpSpMkLst>
        </pc:grpChg>
        <pc:picChg chg="add mod">
          <ac:chgData name="Yi Zhang" userId="5b06296ba79af796" providerId="LiveId" clId="{19815293-D3D8-4F1D-9FCF-6A9DD6301079}" dt="2023-07-22T11:42:56.577" v="2035" actId="1076"/>
          <ac:picMkLst>
            <pc:docMk/>
            <pc:sldMk cId="2465687006" sldId="452"/>
            <ac:picMk id="4" creationId="{E0EE681D-107A-4377-8D3F-D0EDCA6929D3}"/>
          </ac:picMkLst>
        </pc:picChg>
        <pc:picChg chg="add del mod">
          <ac:chgData name="Yi Zhang" userId="5b06296ba79af796" providerId="LiveId" clId="{19815293-D3D8-4F1D-9FCF-6A9DD6301079}" dt="2023-07-25T08:35:25.796" v="9161" actId="21"/>
          <ac:picMkLst>
            <pc:docMk/>
            <pc:sldMk cId="2465687006" sldId="452"/>
            <ac:picMk id="6" creationId="{F73DCBE0-DE80-444C-B704-70562B5982DC}"/>
          </ac:picMkLst>
        </pc:picChg>
        <pc:picChg chg="add mod">
          <ac:chgData name="Yi Zhang" userId="5b06296ba79af796" providerId="LiveId" clId="{19815293-D3D8-4F1D-9FCF-6A9DD6301079}" dt="2023-07-23T02:01:24.961" v="2793" actId="164"/>
          <ac:picMkLst>
            <pc:docMk/>
            <pc:sldMk cId="2465687006" sldId="452"/>
            <ac:picMk id="8" creationId="{11677099-B182-438C-8444-105060B7DAA8}"/>
          </ac:picMkLst>
        </pc:picChg>
        <pc:picChg chg="add mod">
          <ac:chgData name="Yi Zhang" userId="5b06296ba79af796" providerId="LiveId" clId="{19815293-D3D8-4F1D-9FCF-6A9DD6301079}" dt="2023-07-22T11:42:21.440" v="2030" actId="1076"/>
          <ac:picMkLst>
            <pc:docMk/>
            <pc:sldMk cId="2465687006" sldId="452"/>
            <ac:picMk id="9" creationId="{F48FDDE6-4C1D-42ED-8FE7-8D278E5BD014}"/>
          </ac:picMkLst>
        </pc:picChg>
        <pc:picChg chg="del">
          <ac:chgData name="Yi Zhang" userId="5b06296ba79af796" providerId="LiveId" clId="{19815293-D3D8-4F1D-9FCF-6A9DD6301079}" dt="2023-07-22T11:37:45.951" v="1917" actId="478"/>
          <ac:picMkLst>
            <pc:docMk/>
            <pc:sldMk cId="2465687006" sldId="452"/>
            <ac:picMk id="10" creationId="{FF5C6026-DD0D-4074-A80C-70AF34D23D31}"/>
          </ac:picMkLst>
        </pc:picChg>
        <pc:picChg chg="del">
          <ac:chgData name="Yi Zhang" userId="5b06296ba79af796" providerId="LiveId" clId="{19815293-D3D8-4F1D-9FCF-6A9DD6301079}" dt="2023-07-22T11:38:15.239" v="1928" actId="478"/>
          <ac:picMkLst>
            <pc:docMk/>
            <pc:sldMk cId="2465687006" sldId="452"/>
            <ac:picMk id="11" creationId="{77A38BEC-529E-4217-BDDC-ABAEFE2C71F5}"/>
          </ac:picMkLst>
        </pc:picChg>
        <pc:picChg chg="del mod">
          <ac:chgData name="Yi Zhang" userId="5b06296ba79af796" providerId="LiveId" clId="{19815293-D3D8-4F1D-9FCF-6A9DD6301079}" dt="2023-07-22T11:38:19.720" v="1931" actId="478"/>
          <ac:picMkLst>
            <pc:docMk/>
            <pc:sldMk cId="2465687006" sldId="452"/>
            <ac:picMk id="13" creationId="{3F7CC92F-16A9-49BE-A645-925D15082CAF}"/>
          </ac:picMkLst>
        </pc:picChg>
        <pc:picChg chg="mod">
          <ac:chgData name="Yi Zhang" userId="5b06296ba79af796" providerId="LiveId" clId="{19815293-D3D8-4F1D-9FCF-6A9DD6301079}" dt="2023-07-22T11:38:03.634" v="1921"/>
          <ac:picMkLst>
            <pc:docMk/>
            <pc:sldMk cId="2465687006" sldId="452"/>
            <ac:picMk id="14" creationId="{820F026E-720B-4AA7-89F5-AADF1574E451}"/>
          </ac:picMkLst>
        </pc:picChg>
        <pc:picChg chg="add mod">
          <ac:chgData name="Yi Zhang" userId="5b06296ba79af796" providerId="LiveId" clId="{19815293-D3D8-4F1D-9FCF-6A9DD6301079}" dt="2023-07-22T11:42:18.590" v="2029" actId="1076"/>
          <ac:picMkLst>
            <pc:docMk/>
            <pc:sldMk cId="2465687006" sldId="452"/>
            <ac:picMk id="16" creationId="{819C2FF1-5455-4841-839B-4C3E838DDD33}"/>
          </ac:picMkLst>
        </pc:picChg>
        <pc:picChg chg="add mod">
          <ac:chgData name="Yi Zhang" userId="5b06296ba79af796" providerId="LiveId" clId="{19815293-D3D8-4F1D-9FCF-6A9DD6301079}" dt="2023-07-22T11:43:58.419" v="2048" actId="1076"/>
          <ac:picMkLst>
            <pc:docMk/>
            <pc:sldMk cId="2465687006" sldId="452"/>
            <ac:picMk id="17" creationId="{A5DA47E0-DF48-413B-A7B8-FC95ED9BE899}"/>
          </ac:picMkLst>
        </pc:picChg>
        <pc:picChg chg="add mod">
          <ac:chgData name="Yi Zhang" userId="5b06296ba79af796" providerId="LiveId" clId="{19815293-D3D8-4F1D-9FCF-6A9DD6301079}" dt="2023-07-23T02:01:33.697" v="2794" actId="164"/>
          <ac:picMkLst>
            <pc:docMk/>
            <pc:sldMk cId="2465687006" sldId="452"/>
            <ac:picMk id="24" creationId="{767A61E5-374C-45E6-BCBC-23AAF404587B}"/>
          </ac:picMkLst>
        </pc:picChg>
        <pc:picChg chg="add mod">
          <ac:chgData name="Yi Zhang" userId="5b06296ba79af796" providerId="LiveId" clId="{19815293-D3D8-4F1D-9FCF-6A9DD6301079}" dt="2023-07-23T02:01:59.545" v="2841" actId="1035"/>
          <ac:picMkLst>
            <pc:docMk/>
            <pc:sldMk cId="2465687006" sldId="452"/>
            <ac:picMk id="27" creationId="{D44EADA1-9EA2-4F91-8E6A-7E51E91AF766}"/>
          </ac:picMkLst>
        </pc:picChg>
        <pc:picChg chg="add mod">
          <ac:chgData name="Yi Zhang" userId="5b06296ba79af796" providerId="LiveId" clId="{19815293-D3D8-4F1D-9FCF-6A9DD6301079}" dt="2023-07-23T02:06:38.424" v="2845" actId="1076"/>
          <ac:picMkLst>
            <pc:docMk/>
            <pc:sldMk cId="2465687006" sldId="452"/>
            <ac:picMk id="38" creationId="{FD289DD0-E9D1-4FF4-A988-F9BAB9578B02}"/>
          </ac:picMkLst>
        </pc:picChg>
        <pc:picChg chg="add mod">
          <ac:chgData name="Yi Zhang" userId="5b06296ba79af796" providerId="LiveId" clId="{19815293-D3D8-4F1D-9FCF-6A9DD6301079}" dt="2023-07-23T02:06:59.475" v="2849" actId="1076"/>
          <ac:picMkLst>
            <pc:docMk/>
            <pc:sldMk cId="2465687006" sldId="452"/>
            <ac:picMk id="40" creationId="{F36FF001-38C1-4FB5-9FF5-248988209062}"/>
          </ac:picMkLst>
        </pc:picChg>
        <pc:cxnChg chg="add mod">
          <ac:chgData name="Yi Zhang" userId="5b06296ba79af796" providerId="LiveId" clId="{19815293-D3D8-4F1D-9FCF-6A9DD6301079}" dt="2023-07-22T11:43:43.396" v="2045" actId="1582"/>
          <ac:cxnSpMkLst>
            <pc:docMk/>
            <pc:sldMk cId="2465687006" sldId="452"/>
            <ac:cxnSpMk id="19" creationId="{9F489692-B52F-4FF6-82E3-6C702EB41301}"/>
          </ac:cxnSpMkLst>
        </pc:cxnChg>
        <pc:cxnChg chg="add mod">
          <ac:chgData name="Yi Zhang" userId="5b06296ba79af796" providerId="LiveId" clId="{19815293-D3D8-4F1D-9FCF-6A9DD6301079}" dt="2023-07-22T11:43:43.396" v="2045" actId="1582"/>
          <ac:cxnSpMkLst>
            <pc:docMk/>
            <pc:sldMk cId="2465687006" sldId="452"/>
            <ac:cxnSpMk id="20" creationId="{35F0697F-6221-4A2D-963C-497A1876863C}"/>
          </ac:cxnSpMkLst>
        </pc:cxnChg>
      </pc:sldChg>
      <pc:sldChg chg="addSp delSp modSp add mod ord">
        <pc:chgData name="Yi Zhang" userId="5b06296ba79af796" providerId="LiveId" clId="{19815293-D3D8-4F1D-9FCF-6A9DD6301079}" dt="2023-07-25T08:36:12.965" v="9187" actId="1076"/>
        <pc:sldMkLst>
          <pc:docMk/>
          <pc:sldMk cId="1212392416" sldId="453"/>
        </pc:sldMkLst>
        <pc:spChg chg="mod">
          <ac:chgData name="Yi Zhang" userId="5b06296ba79af796" providerId="LiveId" clId="{19815293-D3D8-4F1D-9FCF-6A9DD6301079}" dt="2023-07-25T08:03:42.551" v="8724" actId="20577"/>
          <ac:spMkLst>
            <pc:docMk/>
            <pc:sldMk cId="1212392416" sldId="453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5T07:57:40.817" v="8599"/>
          <ac:spMkLst>
            <pc:docMk/>
            <pc:sldMk cId="1212392416" sldId="453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5T08:00:43.833" v="8625" actId="1076"/>
          <ac:spMkLst>
            <pc:docMk/>
            <pc:sldMk cId="1212392416" sldId="453"/>
            <ac:spMk id="13" creationId="{0A770EB2-8FA9-45B5-A25D-38730DF6A571}"/>
          </ac:spMkLst>
        </pc:spChg>
        <pc:spChg chg="add mod">
          <ac:chgData name="Yi Zhang" userId="5b06296ba79af796" providerId="LiveId" clId="{19815293-D3D8-4F1D-9FCF-6A9DD6301079}" dt="2023-07-23T12:01:02.552" v="3588" actId="1076"/>
          <ac:spMkLst>
            <pc:docMk/>
            <pc:sldMk cId="1212392416" sldId="453"/>
            <ac:spMk id="15" creationId="{CC0371C7-DF36-4A00-B85E-199502FE7AE1}"/>
          </ac:spMkLst>
        </pc:spChg>
        <pc:spChg chg="add mod">
          <ac:chgData name="Yi Zhang" userId="5b06296ba79af796" providerId="LiveId" clId="{19815293-D3D8-4F1D-9FCF-6A9DD6301079}" dt="2023-07-25T08:02:14.797" v="8660" actId="1076"/>
          <ac:spMkLst>
            <pc:docMk/>
            <pc:sldMk cId="1212392416" sldId="453"/>
            <ac:spMk id="16" creationId="{AE03BDF9-6286-4A0C-89FA-B4F8FDD7D6B0}"/>
          </ac:spMkLst>
        </pc:spChg>
        <pc:spChg chg="add mod">
          <ac:chgData name="Yi Zhang" userId="5b06296ba79af796" providerId="LiveId" clId="{19815293-D3D8-4F1D-9FCF-6A9DD6301079}" dt="2023-07-23T12:03:34.745" v="3670"/>
          <ac:spMkLst>
            <pc:docMk/>
            <pc:sldMk cId="1212392416" sldId="453"/>
            <ac:spMk id="18" creationId="{3DEF9032-3CC0-4F93-95A9-2793A3B3BBB4}"/>
          </ac:spMkLst>
        </pc:spChg>
        <pc:spChg chg="add mod">
          <ac:chgData name="Yi Zhang" userId="5b06296ba79af796" providerId="LiveId" clId="{19815293-D3D8-4F1D-9FCF-6A9DD6301079}" dt="2023-07-25T08:02:43.419" v="8687" actId="1076"/>
          <ac:spMkLst>
            <pc:docMk/>
            <pc:sldMk cId="1212392416" sldId="453"/>
            <ac:spMk id="19" creationId="{01D1D5E3-CDDE-48C9-9A2D-78CDFD83EF5A}"/>
          </ac:spMkLst>
        </pc:spChg>
        <pc:picChg chg="add mod">
          <ac:chgData name="Yi Zhang" userId="5b06296ba79af796" providerId="LiveId" clId="{19815293-D3D8-4F1D-9FCF-6A9DD6301079}" dt="2023-07-23T11:58:31.402" v="3572" actId="1076"/>
          <ac:picMkLst>
            <pc:docMk/>
            <pc:sldMk cId="1212392416" sldId="453"/>
            <ac:picMk id="4" creationId="{2E91E26D-CC49-4A2D-8FAE-4269CC6A0D78}"/>
          </ac:picMkLst>
        </pc:picChg>
        <pc:picChg chg="add mod">
          <ac:chgData name="Yi Zhang" userId="5b06296ba79af796" providerId="LiveId" clId="{19815293-D3D8-4F1D-9FCF-6A9DD6301079}" dt="2023-07-23T12:01:11.898" v="3590" actId="1076"/>
          <ac:picMkLst>
            <pc:docMk/>
            <pc:sldMk cId="1212392416" sldId="453"/>
            <ac:picMk id="8" creationId="{F63BCDC6-EE9D-4320-9740-84E75ABDEF3B}"/>
          </ac:picMkLst>
        </pc:picChg>
        <pc:picChg chg="add mod">
          <ac:chgData name="Yi Zhang" userId="5b06296ba79af796" providerId="LiveId" clId="{19815293-D3D8-4F1D-9FCF-6A9DD6301079}" dt="2023-07-25T08:36:12.965" v="9187" actId="1076"/>
          <ac:picMkLst>
            <pc:docMk/>
            <pc:sldMk cId="1212392416" sldId="453"/>
            <ac:picMk id="9" creationId="{66D22A46-F2CC-4333-82A7-5796320B17CC}"/>
          </ac:picMkLst>
        </pc:picChg>
        <pc:picChg chg="add del mod">
          <ac:chgData name="Yi Zhang" userId="5b06296ba79af796" providerId="LiveId" clId="{19815293-D3D8-4F1D-9FCF-6A9DD6301079}" dt="2023-07-23T12:01:07.462" v="3589" actId="478"/>
          <ac:picMkLst>
            <pc:docMk/>
            <pc:sldMk cId="1212392416" sldId="453"/>
            <ac:picMk id="10" creationId="{4FEB8C89-99B5-4DF7-9E99-D0FFB4D1061E}"/>
          </ac:picMkLst>
        </pc:picChg>
        <pc:picChg chg="del">
          <ac:chgData name="Yi Zhang" userId="5b06296ba79af796" providerId="LiveId" clId="{19815293-D3D8-4F1D-9FCF-6A9DD6301079}" dt="2023-07-23T02:07:30.285" v="2850" actId="478"/>
          <ac:picMkLst>
            <pc:docMk/>
            <pc:sldMk cId="1212392416" sldId="453"/>
            <ac:picMk id="10" creationId="{FF5C6026-DD0D-4074-A80C-70AF34D23D31}"/>
          </ac:picMkLst>
        </pc:picChg>
        <pc:picChg chg="del">
          <ac:chgData name="Yi Zhang" userId="5b06296ba79af796" providerId="LiveId" clId="{19815293-D3D8-4F1D-9FCF-6A9DD6301079}" dt="2023-07-23T02:07:30.285" v="2850" actId="478"/>
          <ac:picMkLst>
            <pc:docMk/>
            <pc:sldMk cId="1212392416" sldId="453"/>
            <ac:picMk id="11" creationId="{77A38BEC-529E-4217-BDDC-ABAEFE2C71F5}"/>
          </ac:picMkLst>
        </pc:picChg>
        <pc:picChg chg="add mod">
          <ac:chgData name="Yi Zhang" userId="5b06296ba79af796" providerId="LiveId" clId="{19815293-D3D8-4F1D-9FCF-6A9DD6301079}" dt="2023-07-25T08:01:29.902" v="8655" actId="1076"/>
          <ac:picMkLst>
            <pc:docMk/>
            <pc:sldMk cId="1212392416" sldId="453"/>
            <ac:picMk id="12" creationId="{EFCAEDB6-F52B-416E-8A52-6B804BBDB0E6}"/>
          </ac:picMkLst>
        </pc:picChg>
        <pc:picChg chg="del">
          <ac:chgData name="Yi Zhang" userId="5b06296ba79af796" providerId="LiveId" clId="{19815293-D3D8-4F1D-9FCF-6A9DD6301079}" dt="2023-07-23T02:07:30.285" v="2850" actId="478"/>
          <ac:picMkLst>
            <pc:docMk/>
            <pc:sldMk cId="1212392416" sldId="453"/>
            <ac:picMk id="13" creationId="{3F7CC92F-16A9-49BE-A645-925D15082CAF}"/>
          </ac:picMkLst>
        </pc:picChg>
        <pc:picChg chg="add mod">
          <ac:chgData name="Yi Zhang" userId="5b06296ba79af796" providerId="LiveId" clId="{19815293-D3D8-4F1D-9FCF-6A9DD6301079}" dt="2023-07-25T08:01:27.441" v="8654" actId="1076"/>
          <ac:picMkLst>
            <pc:docMk/>
            <pc:sldMk cId="1212392416" sldId="453"/>
            <ac:picMk id="14" creationId="{DEE10497-9E8F-43DF-B5CF-58737150480F}"/>
          </ac:picMkLst>
        </pc:picChg>
        <pc:picChg chg="add mod">
          <ac:chgData name="Yi Zhang" userId="5b06296ba79af796" providerId="LiveId" clId="{19815293-D3D8-4F1D-9FCF-6A9DD6301079}" dt="2023-07-25T08:02:01.242" v="8657" actId="1076"/>
          <ac:picMkLst>
            <pc:docMk/>
            <pc:sldMk cId="1212392416" sldId="453"/>
            <ac:picMk id="17" creationId="{9EB75347-211D-4DE6-8845-F4A2D51CDC10}"/>
          </ac:picMkLst>
        </pc:picChg>
      </pc:sldChg>
      <pc:sldChg chg="addSp delSp modSp add mod">
        <pc:chgData name="Yi Zhang" userId="5b06296ba79af796" providerId="LiveId" clId="{19815293-D3D8-4F1D-9FCF-6A9DD6301079}" dt="2023-07-25T08:34:09.480" v="9157" actId="14100"/>
        <pc:sldMkLst>
          <pc:docMk/>
          <pc:sldMk cId="4002079045" sldId="454"/>
        </pc:sldMkLst>
        <pc:spChg chg="mod">
          <ac:chgData name="Yi Zhang" userId="5b06296ba79af796" providerId="LiveId" clId="{19815293-D3D8-4F1D-9FCF-6A9DD6301079}" dt="2023-07-25T08:15:32.720" v="8946" actId="20577"/>
          <ac:spMkLst>
            <pc:docMk/>
            <pc:sldMk cId="4002079045" sldId="454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5T08:15:03.792" v="8938" actId="20577"/>
          <ac:spMkLst>
            <pc:docMk/>
            <pc:sldMk cId="4002079045" sldId="454"/>
            <ac:spMk id="5" creationId="{00000000-0000-0000-0000-000000000000}"/>
          </ac:spMkLst>
        </pc:spChg>
        <pc:spChg chg="add mod topLvl">
          <ac:chgData name="Yi Zhang" userId="5b06296ba79af796" providerId="LiveId" clId="{19815293-D3D8-4F1D-9FCF-6A9DD6301079}" dt="2023-07-25T08:20:53.627" v="8957" actId="165"/>
          <ac:spMkLst>
            <pc:docMk/>
            <pc:sldMk cId="4002079045" sldId="454"/>
            <ac:spMk id="12" creationId="{B02F5549-DBA1-421C-B89D-274ACC10D601}"/>
          </ac:spMkLst>
        </pc:spChg>
        <pc:spChg chg="add mod ord topLvl">
          <ac:chgData name="Yi Zhang" userId="5b06296ba79af796" providerId="LiveId" clId="{19815293-D3D8-4F1D-9FCF-6A9DD6301079}" dt="2023-07-25T08:26:41.552" v="9036" actId="1035"/>
          <ac:spMkLst>
            <pc:docMk/>
            <pc:sldMk cId="4002079045" sldId="454"/>
            <ac:spMk id="17" creationId="{150BE27A-AF82-4D49-B7FC-C30D58249168}"/>
          </ac:spMkLst>
        </pc:spChg>
        <pc:spChg chg="add mod ord topLvl">
          <ac:chgData name="Yi Zhang" userId="5b06296ba79af796" providerId="LiveId" clId="{19815293-D3D8-4F1D-9FCF-6A9DD6301079}" dt="2023-07-25T08:26:41.552" v="9036" actId="1035"/>
          <ac:spMkLst>
            <pc:docMk/>
            <pc:sldMk cId="4002079045" sldId="454"/>
            <ac:spMk id="18" creationId="{23EC7ECD-A37A-46B1-876A-61C35E9B60E2}"/>
          </ac:spMkLst>
        </pc:spChg>
        <pc:spChg chg="add mod">
          <ac:chgData name="Yi Zhang" userId="5b06296ba79af796" providerId="LiveId" clId="{19815293-D3D8-4F1D-9FCF-6A9DD6301079}" dt="2023-07-23T12:45:56.122" v="4558" actId="1076"/>
          <ac:spMkLst>
            <pc:docMk/>
            <pc:sldMk cId="4002079045" sldId="454"/>
            <ac:spMk id="28" creationId="{3AEC2A58-8433-4A97-88C0-D0F22CAEAA38}"/>
          </ac:spMkLst>
        </pc:spChg>
        <pc:spChg chg="add mod">
          <ac:chgData name="Yi Zhang" userId="5b06296ba79af796" providerId="LiveId" clId="{19815293-D3D8-4F1D-9FCF-6A9DD6301079}" dt="2023-07-23T13:01:44.299" v="4928" actId="114"/>
          <ac:spMkLst>
            <pc:docMk/>
            <pc:sldMk cId="4002079045" sldId="454"/>
            <ac:spMk id="32" creationId="{0968EF76-EDC9-496F-AC66-9A4470C1CD72}"/>
          </ac:spMkLst>
        </pc:spChg>
        <pc:grpChg chg="add del mod">
          <ac:chgData name="Yi Zhang" userId="5b06296ba79af796" providerId="LiveId" clId="{19815293-D3D8-4F1D-9FCF-6A9DD6301079}" dt="2023-07-25T08:20:53.627" v="8957" actId="165"/>
          <ac:grpSpMkLst>
            <pc:docMk/>
            <pc:sldMk cId="4002079045" sldId="454"/>
            <ac:grpSpMk id="3" creationId="{B0BA162E-C6D6-454C-BC7D-CFFB34D65C30}"/>
          </ac:grpSpMkLst>
        </pc:grpChg>
        <pc:grpChg chg="add mod">
          <ac:chgData name="Yi Zhang" userId="5b06296ba79af796" providerId="LiveId" clId="{19815293-D3D8-4F1D-9FCF-6A9DD6301079}" dt="2023-07-25T08:28:27.389" v="9059" actId="164"/>
          <ac:grpSpMkLst>
            <pc:docMk/>
            <pc:sldMk cId="4002079045" sldId="454"/>
            <ac:grpSpMk id="31" creationId="{2888E721-0FAE-4CCA-B7B5-05D6A843863F}"/>
          </ac:grpSpMkLst>
        </pc:grpChg>
        <pc:picChg chg="add mod">
          <ac:chgData name="Yi Zhang" userId="5b06296ba79af796" providerId="LiveId" clId="{19815293-D3D8-4F1D-9FCF-6A9DD6301079}" dt="2023-07-25T08:28:40.096" v="9061" actId="1076"/>
          <ac:picMkLst>
            <pc:docMk/>
            <pc:sldMk cId="4002079045" sldId="454"/>
            <ac:picMk id="6" creationId="{C57B088A-038A-4B29-BCB1-4E07A0ADB17B}"/>
          </ac:picMkLst>
        </pc:picChg>
        <pc:picChg chg="add del mod">
          <ac:chgData name="Yi Zhang" userId="5b06296ba79af796" providerId="LiveId" clId="{19815293-D3D8-4F1D-9FCF-6A9DD6301079}" dt="2023-07-25T08:19:18.079" v="8951" actId="21"/>
          <ac:picMkLst>
            <pc:docMk/>
            <pc:sldMk cId="4002079045" sldId="454"/>
            <ac:picMk id="8" creationId="{5863E7F6-A1DD-4335-AEA8-C4FD712BA427}"/>
          </ac:picMkLst>
        </pc:picChg>
        <pc:picChg chg="add del mod topLvl">
          <ac:chgData name="Yi Zhang" userId="5b06296ba79af796" providerId="LiveId" clId="{19815293-D3D8-4F1D-9FCF-6A9DD6301079}" dt="2023-07-25T08:20:56.045" v="8958" actId="478"/>
          <ac:picMkLst>
            <pc:docMk/>
            <pc:sldMk cId="4002079045" sldId="454"/>
            <ac:picMk id="9" creationId="{28603A2A-B0E1-4BC6-96D2-4C8EB55DCA2A}"/>
          </ac:picMkLst>
        </pc:picChg>
        <pc:picChg chg="del">
          <ac:chgData name="Yi Zhang" userId="5b06296ba79af796" providerId="LiveId" clId="{19815293-D3D8-4F1D-9FCF-6A9DD6301079}" dt="2023-07-23T12:37:47.284" v="4249" actId="478"/>
          <ac:picMkLst>
            <pc:docMk/>
            <pc:sldMk cId="4002079045" sldId="454"/>
            <ac:picMk id="10" creationId="{FF5C6026-DD0D-4074-A80C-70AF34D23D31}"/>
          </ac:picMkLst>
        </pc:picChg>
        <pc:picChg chg="del">
          <ac:chgData name="Yi Zhang" userId="5b06296ba79af796" providerId="LiveId" clId="{19815293-D3D8-4F1D-9FCF-6A9DD6301079}" dt="2023-07-23T12:37:56.292" v="4253" actId="478"/>
          <ac:picMkLst>
            <pc:docMk/>
            <pc:sldMk cId="4002079045" sldId="454"/>
            <ac:picMk id="11" creationId="{77A38BEC-529E-4217-BDDC-ABAEFE2C71F5}"/>
          </ac:picMkLst>
        </pc:picChg>
        <pc:picChg chg="add mod">
          <ac:chgData name="Yi Zhang" userId="5b06296ba79af796" providerId="LiveId" clId="{19815293-D3D8-4F1D-9FCF-6A9DD6301079}" dt="2023-07-25T08:21:16.007" v="8963" actId="1076"/>
          <ac:picMkLst>
            <pc:docMk/>
            <pc:sldMk cId="4002079045" sldId="454"/>
            <ac:picMk id="11" creationId="{BE2A0372-C01A-40C1-B1F7-0A450B965AA8}"/>
          </ac:picMkLst>
        </pc:picChg>
        <pc:picChg chg="del mod">
          <ac:chgData name="Yi Zhang" userId="5b06296ba79af796" providerId="LiveId" clId="{19815293-D3D8-4F1D-9FCF-6A9DD6301079}" dt="2023-07-23T12:38:05.349" v="4257" actId="478"/>
          <ac:picMkLst>
            <pc:docMk/>
            <pc:sldMk cId="4002079045" sldId="454"/>
            <ac:picMk id="13" creationId="{3F7CC92F-16A9-49BE-A645-925D15082CAF}"/>
          </ac:picMkLst>
        </pc:picChg>
        <pc:picChg chg="add del mod">
          <ac:chgData name="Yi Zhang" userId="5b06296ba79af796" providerId="LiveId" clId="{19815293-D3D8-4F1D-9FCF-6A9DD6301079}" dt="2023-07-25T08:24:46.217" v="8973" actId="22"/>
          <ac:picMkLst>
            <pc:docMk/>
            <pc:sldMk cId="4002079045" sldId="454"/>
            <ac:picMk id="15" creationId="{382A3A39-0A53-4271-B356-A77D3452DE14}"/>
          </ac:picMkLst>
        </pc:picChg>
        <pc:picChg chg="add mod">
          <ac:chgData name="Yi Zhang" userId="5b06296ba79af796" providerId="LiveId" clId="{19815293-D3D8-4F1D-9FCF-6A9DD6301079}" dt="2023-07-23T12:46:04.898" v="4562" actId="1076"/>
          <ac:picMkLst>
            <pc:docMk/>
            <pc:sldMk cId="4002079045" sldId="454"/>
            <ac:picMk id="19" creationId="{5EF1A0E6-E572-46DC-A879-6BA947AE0D54}"/>
          </ac:picMkLst>
        </pc:picChg>
        <pc:picChg chg="add mod">
          <ac:chgData name="Yi Zhang" userId="5b06296ba79af796" providerId="LiveId" clId="{19815293-D3D8-4F1D-9FCF-6A9DD6301079}" dt="2023-07-25T08:28:27.389" v="9059" actId="164"/>
          <ac:picMkLst>
            <pc:docMk/>
            <pc:sldMk cId="4002079045" sldId="454"/>
            <ac:picMk id="20" creationId="{593F5CE8-66DD-4981-9830-06D0FD948531}"/>
          </ac:picMkLst>
        </pc:picChg>
        <pc:picChg chg="add mod">
          <ac:chgData name="Yi Zhang" userId="5b06296ba79af796" providerId="LiveId" clId="{19815293-D3D8-4F1D-9FCF-6A9DD6301079}" dt="2023-07-25T08:34:05.084" v="9156" actId="1076"/>
          <ac:picMkLst>
            <pc:docMk/>
            <pc:sldMk cId="4002079045" sldId="454"/>
            <ac:picMk id="37" creationId="{F57003BB-A8C1-4BE0-9053-010C50AD4A6A}"/>
          </ac:picMkLst>
        </pc:picChg>
        <pc:cxnChg chg="add mod ord topLvl">
          <ac:chgData name="Yi Zhang" userId="5b06296ba79af796" providerId="LiveId" clId="{19815293-D3D8-4F1D-9FCF-6A9DD6301079}" dt="2023-07-25T08:26:55.625" v="9040" actId="14100"/>
          <ac:cxnSpMkLst>
            <pc:docMk/>
            <pc:sldMk cId="4002079045" sldId="454"/>
            <ac:cxnSpMk id="14" creationId="{22C41084-884C-44E0-8403-AD0F14C43029}"/>
          </ac:cxnSpMkLst>
        </pc:cxnChg>
        <pc:cxnChg chg="add del mod">
          <ac:chgData name="Yi Zhang" userId="5b06296ba79af796" providerId="LiveId" clId="{19815293-D3D8-4F1D-9FCF-6A9DD6301079}" dt="2023-07-23T12:44:37.449" v="4504" actId="478"/>
          <ac:cxnSpMkLst>
            <pc:docMk/>
            <pc:sldMk cId="4002079045" sldId="454"/>
            <ac:cxnSpMk id="15" creationId="{F5339F65-AE84-4FCE-8276-5D35CA54A4EB}"/>
          </ac:cxnSpMkLst>
        </pc:cxnChg>
        <pc:cxnChg chg="add del mod ord topLvl">
          <ac:chgData name="Yi Zhang" userId="5b06296ba79af796" providerId="LiveId" clId="{19815293-D3D8-4F1D-9FCF-6A9DD6301079}" dt="2023-07-25T08:26:50.807" v="9039" actId="478"/>
          <ac:cxnSpMkLst>
            <pc:docMk/>
            <pc:sldMk cId="4002079045" sldId="454"/>
            <ac:cxnSpMk id="21" creationId="{5709ACDA-D694-4317-8B06-2EAD32B84A76}"/>
          </ac:cxnSpMkLst>
        </pc:cxnChg>
        <pc:cxnChg chg="add mod">
          <ac:chgData name="Yi Zhang" userId="5b06296ba79af796" providerId="LiveId" clId="{19815293-D3D8-4F1D-9FCF-6A9DD6301079}" dt="2023-07-23T12:46:32.642" v="4576" actId="14100"/>
          <ac:cxnSpMkLst>
            <pc:docMk/>
            <pc:sldMk cId="4002079045" sldId="454"/>
            <ac:cxnSpMk id="23" creationId="{A0031912-9DA9-447D-9BB2-C23F0D0CFD29}"/>
          </ac:cxnSpMkLst>
        </pc:cxnChg>
        <pc:cxnChg chg="add mod">
          <ac:chgData name="Yi Zhang" userId="5b06296ba79af796" providerId="LiveId" clId="{19815293-D3D8-4F1D-9FCF-6A9DD6301079}" dt="2023-07-23T12:46:17.028" v="4569" actId="14100"/>
          <ac:cxnSpMkLst>
            <pc:docMk/>
            <pc:sldMk cId="4002079045" sldId="454"/>
            <ac:cxnSpMk id="25" creationId="{3F13B7E7-72C0-40EA-AC59-58F3A0FE3CC0}"/>
          </ac:cxnSpMkLst>
        </pc:cxnChg>
        <pc:cxnChg chg="add mod">
          <ac:chgData name="Yi Zhang" userId="5b06296ba79af796" providerId="LiveId" clId="{19815293-D3D8-4F1D-9FCF-6A9DD6301079}" dt="2023-07-25T08:28:27.389" v="9059" actId="164"/>
          <ac:cxnSpMkLst>
            <pc:docMk/>
            <pc:sldMk cId="4002079045" sldId="454"/>
            <ac:cxnSpMk id="27" creationId="{A04F9A54-F3AF-4B2E-9693-4831E44E775C}"/>
          </ac:cxnSpMkLst>
        </pc:cxnChg>
        <pc:cxnChg chg="add mod">
          <ac:chgData name="Yi Zhang" userId="5b06296ba79af796" providerId="LiveId" clId="{19815293-D3D8-4F1D-9FCF-6A9DD6301079}" dt="2023-07-25T08:27:06.549" v="9042" actId="1076"/>
          <ac:cxnSpMkLst>
            <pc:docMk/>
            <pc:sldMk cId="4002079045" sldId="454"/>
            <ac:cxnSpMk id="29" creationId="{36A3E798-588B-4051-AD94-930C32223336}"/>
          </ac:cxnSpMkLst>
        </pc:cxnChg>
        <pc:cxnChg chg="add mod">
          <ac:chgData name="Yi Zhang" userId="5b06296ba79af796" providerId="LiveId" clId="{19815293-D3D8-4F1D-9FCF-6A9DD6301079}" dt="2023-07-25T08:28:27.389" v="9059" actId="164"/>
          <ac:cxnSpMkLst>
            <pc:docMk/>
            <pc:sldMk cId="4002079045" sldId="454"/>
            <ac:cxnSpMk id="33" creationId="{42DBD9CC-DAB3-4D3F-B54A-DCEC89B32420}"/>
          </ac:cxnSpMkLst>
        </pc:cxnChg>
        <pc:cxnChg chg="add mod">
          <ac:chgData name="Yi Zhang" userId="5b06296ba79af796" providerId="LiveId" clId="{19815293-D3D8-4F1D-9FCF-6A9DD6301079}" dt="2023-07-25T08:28:27.389" v="9059" actId="164"/>
          <ac:cxnSpMkLst>
            <pc:docMk/>
            <pc:sldMk cId="4002079045" sldId="454"/>
            <ac:cxnSpMk id="34" creationId="{514CB03A-21E8-4A1D-91B0-5A685A13E25F}"/>
          </ac:cxnSpMkLst>
        </pc:cxnChg>
        <pc:cxnChg chg="add mod">
          <ac:chgData name="Yi Zhang" userId="5b06296ba79af796" providerId="LiveId" clId="{19815293-D3D8-4F1D-9FCF-6A9DD6301079}" dt="2023-07-25T08:28:27.389" v="9059" actId="164"/>
          <ac:cxnSpMkLst>
            <pc:docMk/>
            <pc:sldMk cId="4002079045" sldId="454"/>
            <ac:cxnSpMk id="35" creationId="{DBA7FB4E-300F-42E1-AF3B-6E20BB02FB4C}"/>
          </ac:cxnSpMkLst>
        </pc:cxnChg>
        <pc:cxnChg chg="add mod">
          <ac:chgData name="Yi Zhang" userId="5b06296ba79af796" providerId="LiveId" clId="{19815293-D3D8-4F1D-9FCF-6A9DD6301079}" dt="2023-07-25T08:34:09.480" v="9157" actId="14100"/>
          <ac:cxnSpMkLst>
            <pc:docMk/>
            <pc:sldMk cId="4002079045" sldId="454"/>
            <ac:cxnSpMk id="38" creationId="{AF02ABBF-7084-4B1E-9685-6B82F4CD9A70}"/>
          </ac:cxnSpMkLst>
        </pc:cxnChg>
      </pc:sldChg>
      <pc:sldChg chg="addSp delSp modSp add mod">
        <pc:chgData name="Yi Zhang" userId="5b06296ba79af796" providerId="LiveId" clId="{19815293-D3D8-4F1D-9FCF-6A9DD6301079}" dt="2023-07-25T09:19:13.973" v="10233" actId="20577"/>
        <pc:sldMkLst>
          <pc:docMk/>
          <pc:sldMk cId="3906950182" sldId="455"/>
        </pc:sldMkLst>
        <pc:spChg chg="mod">
          <ac:chgData name="Yi Zhang" userId="5b06296ba79af796" providerId="LiveId" clId="{19815293-D3D8-4F1D-9FCF-6A9DD6301079}" dt="2023-07-25T09:19:13.973" v="10233" actId="20577"/>
          <ac:spMkLst>
            <pc:docMk/>
            <pc:sldMk cId="3906950182" sldId="455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5T08:41:50.935" v="9447" actId="20577"/>
          <ac:spMkLst>
            <pc:docMk/>
            <pc:sldMk cId="3906950182" sldId="455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3T13:13:53.606" v="5217" actId="114"/>
          <ac:spMkLst>
            <pc:docMk/>
            <pc:sldMk cId="3906950182" sldId="455"/>
            <ac:spMk id="14" creationId="{7CBE375D-D6F0-40DD-AB1B-C542B55BA981}"/>
          </ac:spMkLst>
        </pc:spChg>
        <pc:picChg chg="add mod">
          <ac:chgData name="Yi Zhang" userId="5b06296ba79af796" providerId="LiveId" clId="{19815293-D3D8-4F1D-9FCF-6A9DD6301079}" dt="2023-07-23T13:12:34.404" v="5143" actId="1076"/>
          <ac:picMkLst>
            <pc:docMk/>
            <pc:sldMk cId="3906950182" sldId="455"/>
            <ac:picMk id="4" creationId="{2BEB3FE1-E903-4325-B30F-23F65923C793}"/>
          </ac:picMkLst>
        </pc:picChg>
        <pc:picChg chg="add mod">
          <ac:chgData name="Yi Zhang" userId="5b06296ba79af796" providerId="LiveId" clId="{19815293-D3D8-4F1D-9FCF-6A9DD6301079}" dt="2023-07-23T13:12:36.902" v="5144" actId="1076"/>
          <ac:picMkLst>
            <pc:docMk/>
            <pc:sldMk cId="3906950182" sldId="455"/>
            <ac:picMk id="8" creationId="{AAECB27F-05DC-4E68-9200-89A28ED31C7C}"/>
          </ac:picMkLst>
        </pc:picChg>
        <pc:picChg chg="del">
          <ac:chgData name="Yi Zhang" userId="5b06296ba79af796" providerId="LiveId" clId="{19815293-D3D8-4F1D-9FCF-6A9DD6301079}" dt="2023-07-23T13:09:43.166" v="5011" actId="478"/>
          <ac:picMkLst>
            <pc:docMk/>
            <pc:sldMk cId="3906950182" sldId="455"/>
            <ac:picMk id="10" creationId="{FF5C6026-DD0D-4074-A80C-70AF34D23D31}"/>
          </ac:picMkLst>
        </pc:picChg>
        <pc:picChg chg="del">
          <ac:chgData name="Yi Zhang" userId="5b06296ba79af796" providerId="LiveId" clId="{19815293-D3D8-4F1D-9FCF-6A9DD6301079}" dt="2023-07-23T13:09:43.166" v="5011" actId="478"/>
          <ac:picMkLst>
            <pc:docMk/>
            <pc:sldMk cId="3906950182" sldId="455"/>
            <ac:picMk id="11" creationId="{77A38BEC-529E-4217-BDDC-ABAEFE2C71F5}"/>
          </ac:picMkLst>
        </pc:picChg>
        <pc:picChg chg="add mod">
          <ac:chgData name="Yi Zhang" userId="5b06296ba79af796" providerId="LiveId" clId="{19815293-D3D8-4F1D-9FCF-6A9DD6301079}" dt="2023-07-25T08:41:27.856" v="9430" actId="1076"/>
          <ac:picMkLst>
            <pc:docMk/>
            <pc:sldMk cId="3906950182" sldId="455"/>
            <ac:picMk id="12" creationId="{FAB3B10D-6521-44C3-92CF-BA0EB3B5C6D2}"/>
          </ac:picMkLst>
        </pc:picChg>
        <pc:picChg chg="del">
          <ac:chgData name="Yi Zhang" userId="5b06296ba79af796" providerId="LiveId" clId="{19815293-D3D8-4F1D-9FCF-6A9DD6301079}" dt="2023-07-23T13:09:43.166" v="5011" actId="478"/>
          <ac:picMkLst>
            <pc:docMk/>
            <pc:sldMk cId="3906950182" sldId="455"/>
            <ac:picMk id="13" creationId="{3F7CC92F-16A9-49BE-A645-925D15082CAF}"/>
          </ac:picMkLst>
        </pc:picChg>
      </pc:sldChg>
      <pc:sldChg chg="addSp delSp modSp add mod">
        <pc:chgData name="Yi Zhang" userId="5b06296ba79af796" providerId="LiveId" clId="{19815293-D3D8-4F1D-9FCF-6A9DD6301079}" dt="2023-07-24T03:57:27.197" v="6320" actId="164"/>
        <pc:sldMkLst>
          <pc:docMk/>
          <pc:sldMk cId="3644783806" sldId="456"/>
        </pc:sldMkLst>
        <pc:spChg chg="mod">
          <ac:chgData name="Yi Zhang" userId="5b06296ba79af796" providerId="LiveId" clId="{19815293-D3D8-4F1D-9FCF-6A9DD6301079}" dt="2023-07-24T03:52:39.197" v="6170" actId="20577"/>
          <ac:spMkLst>
            <pc:docMk/>
            <pc:sldMk cId="3644783806" sldId="456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4T03:33:53.641" v="5633" actId="20577"/>
          <ac:spMkLst>
            <pc:docMk/>
            <pc:sldMk cId="3644783806" sldId="456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4T03:48:10.787" v="5879" actId="164"/>
          <ac:spMkLst>
            <pc:docMk/>
            <pc:sldMk cId="3644783806" sldId="456"/>
            <ac:spMk id="15" creationId="{ED61414E-5080-4730-8F8D-8CE816E94FBF}"/>
          </ac:spMkLst>
        </pc:spChg>
        <pc:spChg chg="add del mod">
          <ac:chgData name="Yi Zhang" userId="5b06296ba79af796" providerId="LiveId" clId="{19815293-D3D8-4F1D-9FCF-6A9DD6301079}" dt="2023-07-24T03:38:27.491" v="5726"/>
          <ac:spMkLst>
            <pc:docMk/>
            <pc:sldMk cId="3644783806" sldId="456"/>
            <ac:spMk id="16" creationId="{EFC8C294-C65F-4179-AD6A-998281D2197E}"/>
          </ac:spMkLst>
        </pc:spChg>
        <pc:spChg chg="add mod">
          <ac:chgData name="Yi Zhang" userId="5b06296ba79af796" providerId="LiveId" clId="{19815293-D3D8-4F1D-9FCF-6A9DD6301079}" dt="2023-07-24T03:48:10.787" v="5879" actId="164"/>
          <ac:spMkLst>
            <pc:docMk/>
            <pc:sldMk cId="3644783806" sldId="456"/>
            <ac:spMk id="17" creationId="{75E7EE82-FD17-4F0D-AA83-99BF1BFE5AB3}"/>
          </ac:spMkLst>
        </pc:spChg>
        <pc:spChg chg="add mod">
          <ac:chgData name="Yi Zhang" userId="5b06296ba79af796" providerId="LiveId" clId="{19815293-D3D8-4F1D-9FCF-6A9DD6301079}" dt="2023-07-24T03:52:05.301" v="6140" actId="1076"/>
          <ac:spMkLst>
            <pc:docMk/>
            <pc:sldMk cId="3644783806" sldId="456"/>
            <ac:spMk id="28" creationId="{39589D36-7904-47C2-818B-5AAFD317C34A}"/>
          </ac:spMkLst>
        </pc:spChg>
        <pc:spChg chg="add mod">
          <ac:chgData name="Yi Zhang" userId="5b06296ba79af796" providerId="LiveId" clId="{19815293-D3D8-4F1D-9FCF-6A9DD6301079}" dt="2023-07-24T03:52:29.747" v="6169" actId="122"/>
          <ac:spMkLst>
            <pc:docMk/>
            <pc:sldMk cId="3644783806" sldId="456"/>
            <ac:spMk id="29" creationId="{79AA305E-480D-4C7D-AE6B-D693C3E0B131}"/>
          </ac:spMkLst>
        </pc:spChg>
        <pc:spChg chg="add mod">
          <ac:chgData name="Yi Zhang" userId="5b06296ba79af796" providerId="LiveId" clId="{19815293-D3D8-4F1D-9FCF-6A9DD6301079}" dt="2023-07-24T03:53:09.702" v="6186" actId="1076"/>
          <ac:spMkLst>
            <pc:docMk/>
            <pc:sldMk cId="3644783806" sldId="456"/>
            <ac:spMk id="30" creationId="{57BF3239-C29F-4C1B-B290-03A7014439EA}"/>
          </ac:spMkLst>
        </pc:spChg>
        <pc:spChg chg="add mod">
          <ac:chgData name="Yi Zhang" userId="5b06296ba79af796" providerId="LiveId" clId="{19815293-D3D8-4F1D-9FCF-6A9DD6301079}" dt="2023-07-24T03:53:28.108" v="6204" actId="14100"/>
          <ac:spMkLst>
            <pc:docMk/>
            <pc:sldMk cId="3644783806" sldId="456"/>
            <ac:spMk id="31" creationId="{A5014141-B417-448E-BD05-9A7E20628A67}"/>
          </ac:spMkLst>
        </pc:spChg>
        <pc:spChg chg="add mod">
          <ac:chgData name="Yi Zhang" userId="5b06296ba79af796" providerId="LiveId" clId="{19815293-D3D8-4F1D-9FCF-6A9DD6301079}" dt="2023-07-24T03:54:46.037" v="6240" actId="1076"/>
          <ac:spMkLst>
            <pc:docMk/>
            <pc:sldMk cId="3644783806" sldId="456"/>
            <ac:spMk id="32" creationId="{60E8F8C4-4C8D-4AB6-ADF7-F5EAE3B9845D}"/>
          </ac:spMkLst>
        </pc:spChg>
        <pc:spChg chg="add del mod">
          <ac:chgData name="Yi Zhang" userId="5b06296ba79af796" providerId="LiveId" clId="{19815293-D3D8-4F1D-9FCF-6A9DD6301079}" dt="2023-07-24T03:55:57.859" v="6254" actId="22"/>
          <ac:spMkLst>
            <pc:docMk/>
            <pc:sldMk cId="3644783806" sldId="456"/>
            <ac:spMk id="49" creationId="{9AF4F41A-E12F-4DBA-8CBA-684C422B1059}"/>
          </ac:spMkLst>
        </pc:spChg>
        <pc:spChg chg="add mod">
          <ac:chgData name="Yi Zhang" userId="5b06296ba79af796" providerId="LiveId" clId="{19815293-D3D8-4F1D-9FCF-6A9DD6301079}" dt="2023-07-24T03:57:27.197" v="6320" actId="164"/>
          <ac:spMkLst>
            <pc:docMk/>
            <pc:sldMk cId="3644783806" sldId="456"/>
            <ac:spMk id="50" creationId="{64B7E401-76C3-4375-A4C1-016F7CBB867C}"/>
          </ac:spMkLst>
        </pc:spChg>
        <pc:spChg chg="add mod">
          <ac:chgData name="Yi Zhang" userId="5b06296ba79af796" providerId="LiveId" clId="{19815293-D3D8-4F1D-9FCF-6A9DD6301079}" dt="2023-07-24T03:57:27.197" v="6320" actId="164"/>
          <ac:spMkLst>
            <pc:docMk/>
            <pc:sldMk cId="3644783806" sldId="456"/>
            <ac:spMk id="51" creationId="{FEA4081E-2F2B-4625-912C-ECAB10061A4C}"/>
          </ac:spMkLst>
        </pc:spChg>
        <pc:grpChg chg="add mod">
          <ac:chgData name="Yi Zhang" userId="5b06296ba79af796" providerId="LiveId" clId="{19815293-D3D8-4F1D-9FCF-6A9DD6301079}" dt="2023-07-24T03:55:47.433" v="6250" actId="1076"/>
          <ac:grpSpMkLst>
            <pc:docMk/>
            <pc:sldMk cId="3644783806" sldId="456"/>
            <ac:grpSpMk id="24" creationId="{3C792D58-954A-4BED-9500-07C32CA86F88}"/>
          </ac:grpSpMkLst>
        </pc:grpChg>
        <pc:grpChg chg="add mod">
          <ac:chgData name="Yi Zhang" userId="5b06296ba79af796" providerId="LiveId" clId="{19815293-D3D8-4F1D-9FCF-6A9DD6301079}" dt="2023-07-24T03:57:27.197" v="6320" actId="164"/>
          <ac:grpSpMkLst>
            <pc:docMk/>
            <pc:sldMk cId="3644783806" sldId="456"/>
            <ac:grpSpMk id="52" creationId="{577B0385-971C-4512-9FE0-FF70961E7839}"/>
          </ac:grpSpMkLst>
        </pc:grpChg>
        <pc:picChg chg="add mod">
          <ac:chgData name="Yi Zhang" userId="5b06296ba79af796" providerId="LiveId" clId="{19815293-D3D8-4F1D-9FCF-6A9DD6301079}" dt="2023-07-24T03:51:08.877" v="6087" actId="1035"/>
          <ac:picMkLst>
            <pc:docMk/>
            <pc:sldMk cId="3644783806" sldId="456"/>
            <ac:picMk id="4" creationId="{EA88849C-FDE8-4AE6-99E3-EC19913232A3}"/>
          </ac:picMkLst>
        </pc:picChg>
        <pc:picChg chg="add mod">
          <ac:chgData name="Yi Zhang" userId="5b06296ba79af796" providerId="LiveId" clId="{19815293-D3D8-4F1D-9FCF-6A9DD6301079}" dt="2023-07-24T03:48:10.787" v="5879" actId="164"/>
          <ac:picMkLst>
            <pc:docMk/>
            <pc:sldMk cId="3644783806" sldId="456"/>
            <ac:picMk id="8" creationId="{B0F0C77A-7980-4CCA-9B5B-177AC22C416F}"/>
          </ac:picMkLst>
        </pc:picChg>
        <pc:picChg chg="del">
          <ac:chgData name="Yi Zhang" userId="5b06296ba79af796" providerId="LiveId" clId="{19815293-D3D8-4F1D-9FCF-6A9DD6301079}" dt="2023-07-24T03:34:26.766" v="5689" actId="478"/>
          <ac:picMkLst>
            <pc:docMk/>
            <pc:sldMk cId="3644783806" sldId="456"/>
            <ac:picMk id="10" creationId="{FF5C6026-DD0D-4074-A80C-70AF34D23D31}"/>
          </ac:picMkLst>
        </pc:picChg>
        <pc:picChg chg="del">
          <ac:chgData name="Yi Zhang" userId="5b06296ba79af796" providerId="LiveId" clId="{19815293-D3D8-4F1D-9FCF-6A9DD6301079}" dt="2023-07-24T03:34:26.766" v="5689" actId="478"/>
          <ac:picMkLst>
            <pc:docMk/>
            <pc:sldMk cId="3644783806" sldId="456"/>
            <ac:picMk id="11" creationId="{77A38BEC-529E-4217-BDDC-ABAEFE2C71F5}"/>
          </ac:picMkLst>
        </pc:picChg>
        <pc:picChg chg="del">
          <ac:chgData name="Yi Zhang" userId="5b06296ba79af796" providerId="LiveId" clId="{19815293-D3D8-4F1D-9FCF-6A9DD6301079}" dt="2023-07-24T03:34:26.766" v="5689" actId="478"/>
          <ac:picMkLst>
            <pc:docMk/>
            <pc:sldMk cId="3644783806" sldId="456"/>
            <ac:picMk id="13" creationId="{3F7CC92F-16A9-49BE-A645-925D15082CAF}"/>
          </ac:picMkLst>
        </pc:picChg>
        <pc:picChg chg="add mod">
          <ac:chgData name="Yi Zhang" userId="5b06296ba79af796" providerId="LiveId" clId="{19815293-D3D8-4F1D-9FCF-6A9DD6301079}" dt="2023-07-24T03:51:18.788" v="6106" actId="1035"/>
          <ac:picMkLst>
            <pc:docMk/>
            <pc:sldMk cId="3644783806" sldId="456"/>
            <ac:picMk id="19" creationId="{3F4DE337-B3C0-46DF-93F6-C58F5BA68036}"/>
          </ac:picMkLst>
        </pc:picChg>
        <pc:picChg chg="add mod">
          <ac:chgData name="Yi Zhang" userId="5b06296ba79af796" providerId="LiveId" clId="{19815293-D3D8-4F1D-9FCF-6A9DD6301079}" dt="2023-07-24T03:49:43.782" v="6067" actId="1076"/>
          <ac:picMkLst>
            <pc:docMk/>
            <pc:sldMk cId="3644783806" sldId="456"/>
            <ac:picMk id="21" creationId="{16E80AE0-3CEC-4DDD-931F-617EA362DD03}"/>
          </ac:picMkLst>
        </pc:picChg>
        <pc:picChg chg="add mod">
          <ac:chgData name="Yi Zhang" userId="5b06296ba79af796" providerId="LiveId" clId="{19815293-D3D8-4F1D-9FCF-6A9DD6301079}" dt="2023-07-24T03:52:15.198" v="6143" actId="1076"/>
          <ac:picMkLst>
            <pc:docMk/>
            <pc:sldMk cId="3644783806" sldId="456"/>
            <ac:picMk id="23" creationId="{CE1E6BA8-F37F-4E3B-9D72-B71D64D9C93A}"/>
          </ac:picMkLst>
        </pc:picChg>
        <pc:picChg chg="add mod ord">
          <ac:chgData name="Yi Zhang" userId="5b06296ba79af796" providerId="LiveId" clId="{19815293-D3D8-4F1D-9FCF-6A9DD6301079}" dt="2023-07-24T03:52:13.085" v="6142" actId="167"/>
          <ac:picMkLst>
            <pc:docMk/>
            <pc:sldMk cId="3644783806" sldId="456"/>
            <ac:picMk id="26" creationId="{E7BFD34A-3B24-4390-BF55-92375FCC3E19}"/>
          </ac:picMkLst>
        </pc:picChg>
        <pc:cxnChg chg="add mod">
          <ac:chgData name="Yi Zhang" userId="5b06296ba79af796" providerId="LiveId" clId="{19815293-D3D8-4F1D-9FCF-6A9DD6301079}" dt="2023-07-24T03:48:10.787" v="5879" actId="164"/>
          <ac:cxnSpMkLst>
            <pc:docMk/>
            <pc:sldMk cId="3644783806" sldId="456"/>
            <ac:cxnSpMk id="12" creationId="{A004361E-EE7C-4A96-85B2-65B5D77654A6}"/>
          </ac:cxnSpMkLst>
        </pc:cxnChg>
        <pc:cxnChg chg="add mod">
          <ac:chgData name="Yi Zhang" userId="5b06296ba79af796" providerId="LiveId" clId="{19815293-D3D8-4F1D-9FCF-6A9DD6301079}" dt="2023-07-24T03:54:12.277" v="6229" actId="1076"/>
          <ac:cxnSpMkLst>
            <pc:docMk/>
            <pc:sldMk cId="3644783806" sldId="456"/>
            <ac:cxnSpMk id="33" creationId="{24991622-3F0D-4556-8295-735774EB2E3C}"/>
          </ac:cxnSpMkLst>
        </pc:cxnChg>
        <pc:cxnChg chg="add mod">
          <ac:chgData name="Yi Zhang" userId="5b06296ba79af796" providerId="LiveId" clId="{19815293-D3D8-4F1D-9FCF-6A9DD6301079}" dt="2023-07-24T03:55:19.331" v="6248" actId="14100"/>
          <ac:cxnSpMkLst>
            <pc:docMk/>
            <pc:sldMk cId="3644783806" sldId="456"/>
            <ac:cxnSpMk id="35" creationId="{A43294E5-5D77-4CE2-967B-12560CF368A6}"/>
          </ac:cxnSpMkLst>
        </pc:cxnChg>
        <pc:cxnChg chg="add mod">
          <ac:chgData name="Yi Zhang" userId="5b06296ba79af796" providerId="LiveId" clId="{19815293-D3D8-4F1D-9FCF-6A9DD6301079}" dt="2023-07-24T03:54:36.543" v="6237" actId="14100"/>
          <ac:cxnSpMkLst>
            <pc:docMk/>
            <pc:sldMk cId="3644783806" sldId="456"/>
            <ac:cxnSpMk id="37" creationId="{CFDB776D-51DA-4C10-850C-842260C38074}"/>
          </ac:cxnSpMkLst>
        </pc:cxnChg>
        <pc:cxnChg chg="add mod">
          <ac:chgData name="Yi Zhang" userId="5b06296ba79af796" providerId="LiveId" clId="{19815293-D3D8-4F1D-9FCF-6A9DD6301079}" dt="2023-07-24T03:54:59.887" v="6243" actId="1076"/>
          <ac:cxnSpMkLst>
            <pc:docMk/>
            <pc:sldMk cId="3644783806" sldId="456"/>
            <ac:cxnSpMk id="40" creationId="{606908D4-C1B5-48D7-A935-5ABEC682D6BC}"/>
          </ac:cxnSpMkLst>
        </pc:cxnChg>
        <pc:cxnChg chg="add mod">
          <ac:chgData name="Yi Zhang" userId="5b06296ba79af796" providerId="LiveId" clId="{19815293-D3D8-4F1D-9FCF-6A9DD6301079}" dt="2023-07-24T03:55:14.631" v="6247" actId="14100"/>
          <ac:cxnSpMkLst>
            <pc:docMk/>
            <pc:sldMk cId="3644783806" sldId="456"/>
            <ac:cxnSpMk id="43" creationId="{9A112598-15A9-4EDA-ACD9-5E612269D900}"/>
          </ac:cxnSpMkLst>
        </pc:cxnChg>
      </pc:sldChg>
      <pc:sldChg chg="addSp delSp modSp add mod">
        <pc:chgData name="Yi Zhang" userId="5b06296ba79af796" providerId="LiveId" clId="{19815293-D3D8-4F1D-9FCF-6A9DD6301079}" dt="2023-07-25T08:47:24.868" v="9457" actId="1076"/>
        <pc:sldMkLst>
          <pc:docMk/>
          <pc:sldMk cId="1048662452" sldId="457"/>
        </pc:sldMkLst>
        <pc:spChg chg="mod">
          <ac:chgData name="Yi Zhang" userId="5b06296ba79af796" providerId="LiveId" clId="{19815293-D3D8-4F1D-9FCF-6A9DD6301079}" dt="2023-07-25T08:47:00.213" v="9456" actId="20577"/>
          <ac:spMkLst>
            <pc:docMk/>
            <pc:sldMk cId="1048662452" sldId="457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3T12:50:10.568" v="4771" actId="20577"/>
          <ac:spMkLst>
            <pc:docMk/>
            <pc:sldMk cId="1048662452" sldId="457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3T13:18:42.337" v="5416" actId="164"/>
          <ac:spMkLst>
            <pc:docMk/>
            <pc:sldMk cId="1048662452" sldId="457"/>
            <ac:spMk id="15" creationId="{06626144-9520-446C-8D67-9D30BADC4BD7}"/>
          </ac:spMkLst>
        </pc:spChg>
        <pc:spChg chg="add mod">
          <ac:chgData name="Yi Zhang" userId="5b06296ba79af796" providerId="LiveId" clId="{19815293-D3D8-4F1D-9FCF-6A9DD6301079}" dt="2023-07-23T13:20:00.225" v="5449" actId="164"/>
          <ac:spMkLst>
            <pc:docMk/>
            <pc:sldMk cId="1048662452" sldId="457"/>
            <ac:spMk id="18" creationId="{BEFA0A99-37F0-439B-8A64-97C483D38903}"/>
          </ac:spMkLst>
        </pc:spChg>
        <pc:spChg chg="add mod">
          <ac:chgData name="Yi Zhang" userId="5b06296ba79af796" providerId="LiveId" clId="{19815293-D3D8-4F1D-9FCF-6A9DD6301079}" dt="2023-07-23T13:21:12.884" v="5504" actId="1076"/>
          <ac:spMkLst>
            <pc:docMk/>
            <pc:sldMk cId="1048662452" sldId="457"/>
            <ac:spMk id="20" creationId="{E9BA3BC9-D924-4586-AC87-25F90C32D07B}"/>
          </ac:spMkLst>
        </pc:spChg>
        <pc:spChg chg="add mod">
          <ac:chgData name="Yi Zhang" userId="5b06296ba79af796" providerId="LiveId" clId="{19815293-D3D8-4F1D-9FCF-6A9DD6301079}" dt="2023-07-23T13:21:46.770" v="5513" actId="114"/>
          <ac:spMkLst>
            <pc:docMk/>
            <pc:sldMk cId="1048662452" sldId="457"/>
            <ac:spMk id="22" creationId="{6CAB3CA2-2D25-451C-B1D7-54E3945838DB}"/>
          </ac:spMkLst>
        </pc:spChg>
        <pc:grpChg chg="add mod">
          <ac:chgData name="Yi Zhang" userId="5b06296ba79af796" providerId="LiveId" clId="{19815293-D3D8-4F1D-9FCF-6A9DD6301079}" dt="2023-07-23T13:18:54.035" v="5422" actId="1076"/>
          <ac:grpSpMkLst>
            <pc:docMk/>
            <pc:sldMk cId="1048662452" sldId="457"/>
            <ac:grpSpMk id="3" creationId="{96C149BD-BD87-4F4F-B343-A59DE3C9B956}"/>
          </ac:grpSpMkLst>
        </pc:grpChg>
        <pc:grpChg chg="add mod">
          <ac:chgData name="Yi Zhang" userId="5b06296ba79af796" providerId="LiveId" clId="{19815293-D3D8-4F1D-9FCF-6A9DD6301079}" dt="2023-07-23T13:20:00.225" v="5449" actId="164"/>
          <ac:grpSpMkLst>
            <pc:docMk/>
            <pc:sldMk cId="1048662452" sldId="457"/>
            <ac:grpSpMk id="6" creationId="{4FB2A19E-FEA4-4238-9189-1092B3376365}"/>
          </ac:grpSpMkLst>
        </pc:grpChg>
        <pc:picChg chg="add mod">
          <ac:chgData name="Yi Zhang" userId="5b06296ba79af796" providerId="LiveId" clId="{19815293-D3D8-4F1D-9FCF-6A9DD6301079}" dt="2023-07-23T13:18:19.945" v="5408" actId="1076"/>
          <ac:picMkLst>
            <pc:docMk/>
            <pc:sldMk cId="1048662452" sldId="457"/>
            <ac:picMk id="8" creationId="{8F460C9D-4E87-474A-B57F-7CB87FB9941C}"/>
          </ac:picMkLst>
        </pc:picChg>
        <pc:picChg chg="add mod">
          <ac:chgData name="Yi Zhang" userId="5b06296ba79af796" providerId="LiveId" clId="{19815293-D3D8-4F1D-9FCF-6A9DD6301079}" dt="2023-07-23T13:18:22.603" v="5409" actId="1076"/>
          <ac:picMkLst>
            <pc:docMk/>
            <pc:sldMk cId="1048662452" sldId="457"/>
            <ac:picMk id="9" creationId="{BC83F73A-9547-4106-B8FD-94C8722F04D9}"/>
          </ac:picMkLst>
        </pc:picChg>
        <pc:picChg chg="del">
          <ac:chgData name="Yi Zhang" userId="5b06296ba79af796" providerId="LiveId" clId="{19815293-D3D8-4F1D-9FCF-6A9DD6301079}" dt="2023-07-23T13:14:55.613" v="5292" actId="478"/>
          <ac:picMkLst>
            <pc:docMk/>
            <pc:sldMk cId="1048662452" sldId="457"/>
            <ac:picMk id="10" creationId="{FF5C6026-DD0D-4074-A80C-70AF34D23D31}"/>
          </ac:picMkLst>
        </pc:picChg>
        <pc:picChg chg="del">
          <ac:chgData name="Yi Zhang" userId="5b06296ba79af796" providerId="LiveId" clId="{19815293-D3D8-4F1D-9FCF-6A9DD6301079}" dt="2023-07-23T13:14:55.613" v="5292" actId="478"/>
          <ac:picMkLst>
            <pc:docMk/>
            <pc:sldMk cId="1048662452" sldId="457"/>
            <ac:picMk id="11" creationId="{77A38BEC-529E-4217-BDDC-ABAEFE2C71F5}"/>
          </ac:picMkLst>
        </pc:picChg>
        <pc:picChg chg="add mod">
          <ac:chgData name="Yi Zhang" userId="5b06296ba79af796" providerId="LiveId" clId="{19815293-D3D8-4F1D-9FCF-6A9DD6301079}" dt="2023-07-23T13:18:28.523" v="5410" actId="1076"/>
          <ac:picMkLst>
            <pc:docMk/>
            <pc:sldMk cId="1048662452" sldId="457"/>
            <ac:picMk id="12" creationId="{C99A556C-49A4-4993-A7F5-4AD560034241}"/>
          </ac:picMkLst>
        </pc:picChg>
        <pc:picChg chg="del">
          <ac:chgData name="Yi Zhang" userId="5b06296ba79af796" providerId="LiveId" clId="{19815293-D3D8-4F1D-9FCF-6A9DD6301079}" dt="2023-07-23T13:14:55.613" v="5292" actId="478"/>
          <ac:picMkLst>
            <pc:docMk/>
            <pc:sldMk cId="1048662452" sldId="457"/>
            <ac:picMk id="13" creationId="{3F7CC92F-16A9-49BE-A645-925D15082CAF}"/>
          </ac:picMkLst>
        </pc:picChg>
        <pc:picChg chg="add mod">
          <ac:chgData name="Yi Zhang" userId="5b06296ba79af796" providerId="LiveId" clId="{19815293-D3D8-4F1D-9FCF-6A9DD6301079}" dt="2023-07-23T13:18:42.337" v="5416" actId="164"/>
          <ac:picMkLst>
            <pc:docMk/>
            <pc:sldMk cId="1048662452" sldId="457"/>
            <ac:picMk id="14" creationId="{839B48BD-78D1-4AC9-9AC5-39CC78759536}"/>
          </ac:picMkLst>
        </pc:picChg>
        <pc:picChg chg="add mod">
          <ac:chgData name="Yi Zhang" userId="5b06296ba79af796" providerId="LiveId" clId="{19815293-D3D8-4F1D-9FCF-6A9DD6301079}" dt="2023-07-23T13:19:04.689" v="5424" actId="1076"/>
          <ac:picMkLst>
            <pc:docMk/>
            <pc:sldMk cId="1048662452" sldId="457"/>
            <ac:picMk id="16" creationId="{E38F785D-F054-4465-8998-9EA89829766B}"/>
          </ac:picMkLst>
        </pc:picChg>
        <pc:picChg chg="add mod">
          <ac:chgData name="Yi Zhang" userId="5b06296ba79af796" providerId="LiveId" clId="{19815293-D3D8-4F1D-9FCF-6A9DD6301079}" dt="2023-07-23T13:20:00.225" v="5449" actId="164"/>
          <ac:picMkLst>
            <pc:docMk/>
            <pc:sldMk cId="1048662452" sldId="457"/>
            <ac:picMk id="17" creationId="{1E3824A3-9546-43B8-84E7-3C9D3F8B605F}"/>
          </ac:picMkLst>
        </pc:picChg>
        <pc:picChg chg="add mod">
          <ac:chgData name="Yi Zhang" userId="5b06296ba79af796" providerId="LiveId" clId="{19815293-D3D8-4F1D-9FCF-6A9DD6301079}" dt="2023-07-23T13:21:34.867" v="5509" actId="1076"/>
          <ac:picMkLst>
            <pc:docMk/>
            <pc:sldMk cId="1048662452" sldId="457"/>
            <ac:picMk id="19" creationId="{C0A64FC4-8666-433D-8CAF-E96BA9049F64}"/>
          </ac:picMkLst>
        </pc:picChg>
        <pc:picChg chg="add mod">
          <ac:chgData name="Yi Zhang" userId="5b06296ba79af796" providerId="LiveId" clId="{19815293-D3D8-4F1D-9FCF-6A9DD6301079}" dt="2023-07-25T08:47:24.868" v="9457" actId="1076"/>
          <ac:picMkLst>
            <pc:docMk/>
            <pc:sldMk cId="1048662452" sldId="457"/>
            <ac:picMk id="21" creationId="{6FB2682B-4C3D-4E14-BBA4-D40BB16445D3}"/>
          </ac:picMkLst>
        </pc:picChg>
      </pc:sldChg>
      <pc:sldChg chg="addSp delSp modSp add mod">
        <pc:chgData name="Yi Zhang" userId="5b06296ba79af796" providerId="LiveId" clId="{19815293-D3D8-4F1D-9FCF-6A9DD6301079}" dt="2023-07-25T08:12:06.367" v="8892" actId="1076"/>
        <pc:sldMkLst>
          <pc:docMk/>
          <pc:sldMk cId="898765524" sldId="458"/>
        </pc:sldMkLst>
        <pc:spChg chg="mod">
          <ac:chgData name="Yi Zhang" userId="5b06296ba79af796" providerId="LiveId" clId="{19815293-D3D8-4F1D-9FCF-6A9DD6301079}" dt="2023-07-25T08:11:58.283" v="8890" actId="6549"/>
          <ac:spMkLst>
            <pc:docMk/>
            <pc:sldMk cId="898765524" sldId="458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5T07:57:29.316" v="8592" actId="20577"/>
          <ac:spMkLst>
            <pc:docMk/>
            <pc:sldMk cId="898765524" sldId="458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5T08:06:34.558" v="8743" actId="1076"/>
          <ac:spMkLst>
            <pc:docMk/>
            <pc:sldMk cId="898765524" sldId="458"/>
            <ac:spMk id="13" creationId="{B9DB61B7-2350-48D2-A455-0289CB310F3E}"/>
          </ac:spMkLst>
        </pc:spChg>
        <pc:spChg chg="add mod">
          <ac:chgData name="Yi Zhang" userId="5b06296ba79af796" providerId="LiveId" clId="{19815293-D3D8-4F1D-9FCF-6A9DD6301079}" dt="2023-07-25T08:07:01.358" v="8745" actId="1076"/>
          <ac:spMkLst>
            <pc:docMk/>
            <pc:sldMk cId="898765524" sldId="458"/>
            <ac:spMk id="14" creationId="{F4E16D94-D22C-4A7F-8DE0-B81B65725CED}"/>
          </ac:spMkLst>
        </pc:spChg>
        <pc:spChg chg="add mod">
          <ac:chgData name="Yi Zhang" userId="5b06296ba79af796" providerId="LiveId" clId="{19815293-D3D8-4F1D-9FCF-6A9DD6301079}" dt="2023-07-25T08:08:37.246" v="8791" actId="1076"/>
          <ac:spMkLst>
            <pc:docMk/>
            <pc:sldMk cId="898765524" sldId="458"/>
            <ac:spMk id="21" creationId="{FB6BD4A0-9733-44F3-8AD6-36A0C0CF0E1B}"/>
          </ac:spMkLst>
        </pc:spChg>
        <pc:spChg chg="add del mod">
          <ac:chgData name="Yi Zhang" userId="5b06296ba79af796" providerId="LiveId" clId="{19815293-D3D8-4F1D-9FCF-6A9DD6301079}" dt="2023-07-25T08:10:17.483" v="8840" actId="478"/>
          <ac:spMkLst>
            <pc:docMk/>
            <pc:sldMk cId="898765524" sldId="458"/>
            <ac:spMk id="24" creationId="{43B0FC07-C746-4E9A-AAEB-B3DBEFF69397}"/>
          </ac:spMkLst>
        </pc:spChg>
        <pc:spChg chg="add mod">
          <ac:chgData name="Yi Zhang" userId="5b06296ba79af796" providerId="LiveId" clId="{19815293-D3D8-4F1D-9FCF-6A9DD6301079}" dt="2023-07-25T08:11:26.244" v="8874" actId="1076"/>
          <ac:spMkLst>
            <pc:docMk/>
            <pc:sldMk cId="898765524" sldId="458"/>
            <ac:spMk id="26" creationId="{A8D4369B-AA60-46FB-8569-AAD1F6E54BA0}"/>
          </ac:spMkLst>
        </pc:spChg>
        <pc:spChg chg="add mod">
          <ac:chgData name="Yi Zhang" userId="5b06296ba79af796" providerId="LiveId" clId="{19815293-D3D8-4F1D-9FCF-6A9DD6301079}" dt="2023-07-25T08:11:21.824" v="8873" actId="1076"/>
          <ac:spMkLst>
            <pc:docMk/>
            <pc:sldMk cId="898765524" sldId="458"/>
            <ac:spMk id="27" creationId="{78E57904-CCA9-4A4B-A01F-A5C20DE7BC4E}"/>
          </ac:spMkLst>
        </pc:spChg>
        <pc:picChg chg="add mod">
          <ac:chgData name="Yi Zhang" userId="5b06296ba79af796" providerId="LiveId" clId="{19815293-D3D8-4F1D-9FCF-6A9DD6301079}" dt="2023-07-25T08:06:45.385" v="8744" actId="1076"/>
          <ac:picMkLst>
            <pc:docMk/>
            <pc:sldMk cId="898765524" sldId="458"/>
            <ac:picMk id="4" creationId="{8EE5939E-6E17-4AAA-8773-4D1E8A251726}"/>
          </ac:picMkLst>
        </pc:picChg>
        <pc:picChg chg="add mod">
          <ac:chgData name="Yi Zhang" userId="5b06296ba79af796" providerId="LiveId" clId="{19815293-D3D8-4F1D-9FCF-6A9DD6301079}" dt="2023-07-25T08:06:45.385" v="8744" actId="1076"/>
          <ac:picMkLst>
            <pc:docMk/>
            <pc:sldMk cId="898765524" sldId="458"/>
            <ac:picMk id="6" creationId="{ED04A097-9E2D-4154-A618-70375BBD64C3}"/>
          </ac:picMkLst>
        </pc:picChg>
        <pc:picChg chg="add del mod">
          <ac:chgData name="Yi Zhang" userId="5b06296ba79af796" providerId="LiveId" clId="{19815293-D3D8-4F1D-9FCF-6A9DD6301079}" dt="2023-07-23T12:07:36.892" v="3672" actId="478"/>
          <ac:picMkLst>
            <pc:docMk/>
            <pc:sldMk cId="898765524" sldId="458"/>
            <ac:picMk id="8" creationId="{510DE56A-25F0-4A4E-81FF-C0464CB0E19B}"/>
          </ac:picMkLst>
        </pc:picChg>
        <pc:picChg chg="add del mod">
          <ac:chgData name="Yi Zhang" userId="5b06296ba79af796" providerId="LiveId" clId="{19815293-D3D8-4F1D-9FCF-6A9DD6301079}" dt="2023-07-25T08:07:53.589" v="8785" actId="478"/>
          <ac:picMkLst>
            <pc:docMk/>
            <pc:sldMk cId="898765524" sldId="458"/>
            <ac:picMk id="8" creationId="{D45E8EE4-1BFE-4E16-B169-CD64A32C2276}"/>
          </ac:picMkLst>
        </pc:picChg>
        <pc:picChg chg="add mod">
          <ac:chgData name="Yi Zhang" userId="5b06296ba79af796" providerId="LiveId" clId="{19815293-D3D8-4F1D-9FCF-6A9DD6301079}" dt="2023-07-25T08:06:31.225" v="8742" actId="1076"/>
          <ac:picMkLst>
            <pc:docMk/>
            <pc:sldMk cId="898765524" sldId="458"/>
            <ac:picMk id="10" creationId="{2DDB36E5-1509-44B2-BF55-0286D21478C0}"/>
          </ac:picMkLst>
        </pc:picChg>
        <pc:picChg chg="add mod">
          <ac:chgData name="Yi Zhang" userId="5b06296ba79af796" providerId="LiveId" clId="{19815293-D3D8-4F1D-9FCF-6A9DD6301079}" dt="2023-07-25T08:12:03.377" v="8891" actId="1076"/>
          <ac:picMkLst>
            <pc:docMk/>
            <pc:sldMk cId="898765524" sldId="458"/>
            <ac:picMk id="11" creationId="{8EF06916-AAB4-4648-A00A-5DEE2DDD63DD}"/>
          </ac:picMkLst>
        </pc:picChg>
        <pc:picChg chg="add mod">
          <ac:chgData name="Yi Zhang" userId="5b06296ba79af796" providerId="LiveId" clId="{19815293-D3D8-4F1D-9FCF-6A9DD6301079}" dt="2023-07-25T08:07:01.358" v="8745" actId="1076"/>
          <ac:picMkLst>
            <pc:docMk/>
            <pc:sldMk cId="898765524" sldId="458"/>
            <ac:picMk id="12" creationId="{1E3E8340-A60E-4451-B3FF-E0EC8F920CCC}"/>
          </ac:picMkLst>
        </pc:picChg>
        <pc:picChg chg="add mod">
          <ac:chgData name="Yi Zhang" userId="5b06296ba79af796" providerId="LiveId" clId="{19815293-D3D8-4F1D-9FCF-6A9DD6301079}" dt="2023-07-25T08:08:37.246" v="8791" actId="1076"/>
          <ac:picMkLst>
            <pc:docMk/>
            <pc:sldMk cId="898765524" sldId="458"/>
            <ac:picMk id="16" creationId="{4247551F-1499-478F-A94C-C9B9857B4AAC}"/>
          </ac:picMkLst>
        </pc:picChg>
        <pc:picChg chg="add mod">
          <ac:chgData name="Yi Zhang" userId="5b06296ba79af796" providerId="LiveId" clId="{19815293-D3D8-4F1D-9FCF-6A9DD6301079}" dt="2023-07-25T08:12:06.367" v="8892" actId="1076"/>
          <ac:picMkLst>
            <pc:docMk/>
            <pc:sldMk cId="898765524" sldId="458"/>
            <ac:picMk id="18" creationId="{D1E4C185-DA81-4BDE-BAA4-46CA7AABD94C}"/>
          </ac:picMkLst>
        </pc:picChg>
        <pc:picChg chg="add mod">
          <ac:chgData name="Yi Zhang" userId="5b06296ba79af796" providerId="LiveId" clId="{19815293-D3D8-4F1D-9FCF-6A9DD6301079}" dt="2023-07-25T08:09:33.566" v="8803" actId="1076"/>
          <ac:picMkLst>
            <pc:docMk/>
            <pc:sldMk cId="898765524" sldId="458"/>
            <ac:picMk id="20" creationId="{5EE61BE0-782F-4174-9EF5-24AADDCE3E27}"/>
          </ac:picMkLst>
        </pc:picChg>
        <pc:cxnChg chg="add mod">
          <ac:chgData name="Yi Zhang" userId="5b06296ba79af796" providerId="LiveId" clId="{19815293-D3D8-4F1D-9FCF-6A9DD6301079}" dt="2023-07-25T08:11:34.065" v="8876" actId="1076"/>
          <ac:cxnSpMkLst>
            <pc:docMk/>
            <pc:sldMk cId="898765524" sldId="458"/>
            <ac:cxnSpMk id="17" creationId="{AD21581B-F97D-410A-8CED-55A67D8C4824}"/>
          </ac:cxnSpMkLst>
        </pc:cxnChg>
        <pc:cxnChg chg="add mod">
          <ac:chgData name="Yi Zhang" userId="5b06296ba79af796" providerId="LiveId" clId="{19815293-D3D8-4F1D-9FCF-6A9DD6301079}" dt="2023-07-25T08:11:30.415" v="8875" actId="1076"/>
          <ac:cxnSpMkLst>
            <pc:docMk/>
            <pc:sldMk cId="898765524" sldId="458"/>
            <ac:cxnSpMk id="22" creationId="{28D26686-C739-4249-9C0C-1A394AE47202}"/>
          </ac:cxnSpMkLst>
        </pc:cxnChg>
      </pc:sldChg>
      <pc:sldChg chg="addSp delSp modSp add mod">
        <pc:chgData name="Yi Zhang" userId="5b06296ba79af796" providerId="LiveId" clId="{19815293-D3D8-4F1D-9FCF-6A9DD6301079}" dt="2023-07-25T08:15:43.930" v="8947"/>
        <pc:sldMkLst>
          <pc:docMk/>
          <pc:sldMk cId="3226528529" sldId="459"/>
        </pc:sldMkLst>
        <pc:spChg chg="mod">
          <ac:chgData name="Yi Zhang" userId="5b06296ba79af796" providerId="LiveId" clId="{19815293-D3D8-4F1D-9FCF-6A9DD6301079}" dt="2023-07-25T08:14:17.314" v="8917" actId="1076"/>
          <ac:spMkLst>
            <pc:docMk/>
            <pc:sldMk cId="3226528529" sldId="459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5T08:12:29.449" v="8916" actId="20577"/>
          <ac:spMkLst>
            <pc:docMk/>
            <pc:sldMk cId="3226528529" sldId="459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3T12:30:44.832" v="4091" actId="1076"/>
          <ac:spMkLst>
            <pc:docMk/>
            <pc:sldMk cId="3226528529" sldId="459"/>
            <ac:spMk id="18" creationId="{38424B74-4C14-4F5F-B7A9-054634B51D3C}"/>
          </ac:spMkLst>
        </pc:spChg>
        <pc:spChg chg="add mod">
          <ac:chgData name="Yi Zhang" userId="5b06296ba79af796" providerId="LiveId" clId="{19815293-D3D8-4F1D-9FCF-6A9DD6301079}" dt="2023-07-23T12:33:25.392" v="4204" actId="1076"/>
          <ac:spMkLst>
            <pc:docMk/>
            <pc:sldMk cId="3226528529" sldId="459"/>
            <ac:spMk id="20" creationId="{EFA64507-AED5-41BB-B63E-5AFC256B57B1}"/>
          </ac:spMkLst>
        </pc:spChg>
        <pc:spChg chg="add mod">
          <ac:chgData name="Yi Zhang" userId="5b06296ba79af796" providerId="LiveId" clId="{19815293-D3D8-4F1D-9FCF-6A9DD6301079}" dt="2023-07-23T12:32:44.417" v="4181" actId="1076"/>
          <ac:spMkLst>
            <pc:docMk/>
            <pc:sldMk cId="3226528529" sldId="459"/>
            <ac:spMk id="21" creationId="{907B14E2-2704-49B0-B1A8-D6C3765EF01D}"/>
          </ac:spMkLst>
        </pc:spChg>
        <pc:spChg chg="add mod">
          <ac:chgData name="Yi Zhang" userId="5b06296ba79af796" providerId="LiveId" clId="{19815293-D3D8-4F1D-9FCF-6A9DD6301079}" dt="2023-07-23T12:33:53.127" v="4234" actId="14100"/>
          <ac:spMkLst>
            <pc:docMk/>
            <pc:sldMk cId="3226528529" sldId="459"/>
            <ac:spMk id="22" creationId="{2067A4BF-EFB7-4EC9-8ABF-43C073DCEC69}"/>
          </ac:spMkLst>
        </pc:spChg>
        <pc:spChg chg="add mod">
          <ac:chgData name="Yi Zhang" userId="5b06296ba79af796" providerId="LiveId" clId="{19815293-D3D8-4F1D-9FCF-6A9DD6301079}" dt="2023-07-25T08:15:43.930" v="8947"/>
          <ac:spMkLst>
            <pc:docMk/>
            <pc:sldMk cId="3226528529" sldId="459"/>
            <ac:spMk id="23" creationId="{4C005EA4-169F-4B0F-AC29-16EAD8B279F9}"/>
          </ac:spMkLst>
        </pc:spChg>
        <pc:spChg chg="add mod">
          <ac:chgData name="Yi Zhang" userId="5b06296ba79af796" providerId="LiveId" clId="{19815293-D3D8-4F1D-9FCF-6A9DD6301079}" dt="2023-07-23T12:34:46.579" v="4247" actId="1076"/>
          <ac:spMkLst>
            <pc:docMk/>
            <pc:sldMk cId="3226528529" sldId="459"/>
            <ac:spMk id="28" creationId="{9168E583-1129-4EA9-8FC5-6BA127E5ECB5}"/>
          </ac:spMkLst>
        </pc:spChg>
        <pc:picChg chg="add mod">
          <ac:chgData name="Yi Zhang" userId="5b06296ba79af796" providerId="LiveId" clId="{19815293-D3D8-4F1D-9FCF-6A9DD6301079}" dt="2023-07-23T12:28:16.512" v="4073" actId="1076"/>
          <ac:picMkLst>
            <pc:docMk/>
            <pc:sldMk cId="3226528529" sldId="459"/>
            <ac:picMk id="4" creationId="{1A09DC71-EE3F-4E8A-9C21-DDF180B1747C}"/>
          </ac:picMkLst>
        </pc:picChg>
        <pc:picChg chg="add mod">
          <ac:chgData name="Yi Zhang" userId="5b06296ba79af796" providerId="LiveId" clId="{19815293-D3D8-4F1D-9FCF-6A9DD6301079}" dt="2023-07-23T12:28:10.474" v="4072" actId="1036"/>
          <ac:picMkLst>
            <pc:docMk/>
            <pc:sldMk cId="3226528529" sldId="459"/>
            <ac:picMk id="8" creationId="{E4E916C2-0F52-43D4-B90E-14A4482C78AF}"/>
          </ac:picMkLst>
        </pc:picChg>
        <pc:picChg chg="add mod">
          <ac:chgData name="Yi Zhang" userId="5b06296ba79af796" providerId="LiveId" clId="{19815293-D3D8-4F1D-9FCF-6A9DD6301079}" dt="2023-07-23T12:34:35.276" v="4244" actId="1076"/>
          <ac:picMkLst>
            <pc:docMk/>
            <pc:sldMk cId="3226528529" sldId="459"/>
            <ac:picMk id="12" creationId="{AA24C88B-8B6E-4780-A894-FE7478C8F343}"/>
          </ac:picMkLst>
        </pc:picChg>
        <pc:picChg chg="del">
          <ac:chgData name="Yi Zhang" userId="5b06296ba79af796" providerId="LiveId" clId="{19815293-D3D8-4F1D-9FCF-6A9DD6301079}" dt="2023-07-23T12:15:50.216" v="3928" actId="478"/>
          <ac:picMkLst>
            <pc:docMk/>
            <pc:sldMk cId="3226528529" sldId="459"/>
            <ac:picMk id="13" creationId="{3F7CC92F-16A9-49BE-A645-925D15082CAF}"/>
          </ac:picMkLst>
        </pc:picChg>
        <pc:picChg chg="add mod ord">
          <ac:chgData name="Yi Zhang" userId="5b06296ba79af796" providerId="LiveId" clId="{19815293-D3D8-4F1D-9FCF-6A9DD6301079}" dt="2023-07-23T12:31:59.042" v="4154" actId="1076"/>
          <ac:picMkLst>
            <pc:docMk/>
            <pc:sldMk cId="3226528529" sldId="459"/>
            <ac:picMk id="15" creationId="{E7F63A6D-1C35-48DA-8670-299B69726023}"/>
          </ac:picMkLst>
        </pc:picChg>
        <pc:picChg chg="add mod">
          <ac:chgData name="Yi Zhang" userId="5b06296ba79af796" providerId="LiveId" clId="{19815293-D3D8-4F1D-9FCF-6A9DD6301079}" dt="2023-07-23T12:30:36.409" v="4089" actId="1076"/>
          <ac:picMkLst>
            <pc:docMk/>
            <pc:sldMk cId="3226528529" sldId="459"/>
            <ac:picMk id="17" creationId="{8E7BFF68-0CA1-4B57-A131-0016F46C7FA9}"/>
          </ac:picMkLst>
        </pc:picChg>
        <pc:cxnChg chg="add mod">
          <ac:chgData name="Yi Zhang" userId="5b06296ba79af796" providerId="LiveId" clId="{19815293-D3D8-4F1D-9FCF-6A9DD6301079}" dt="2023-07-23T12:34:12.555" v="4239" actId="1076"/>
          <ac:cxnSpMkLst>
            <pc:docMk/>
            <pc:sldMk cId="3226528529" sldId="459"/>
            <ac:cxnSpMk id="24" creationId="{7F635BA4-CB19-4CA6-9E2E-1869C85B5545}"/>
          </ac:cxnSpMkLst>
        </pc:cxnChg>
        <pc:cxnChg chg="add mod">
          <ac:chgData name="Yi Zhang" userId="5b06296ba79af796" providerId="LiveId" clId="{19815293-D3D8-4F1D-9FCF-6A9DD6301079}" dt="2023-07-23T12:34:18.854" v="4241" actId="1076"/>
          <ac:cxnSpMkLst>
            <pc:docMk/>
            <pc:sldMk cId="3226528529" sldId="459"/>
            <ac:cxnSpMk id="26" creationId="{D88461C5-DA5F-4D8B-B3CA-492A2A40665F}"/>
          </ac:cxnSpMkLst>
        </pc:cxnChg>
        <pc:cxnChg chg="add mod">
          <ac:chgData name="Yi Zhang" userId="5b06296ba79af796" providerId="LiveId" clId="{19815293-D3D8-4F1D-9FCF-6A9DD6301079}" dt="2023-07-23T12:34:26.835" v="4243" actId="1076"/>
          <ac:cxnSpMkLst>
            <pc:docMk/>
            <pc:sldMk cId="3226528529" sldId="459"/>
            <ac:cxnSpMk id="27" creationId="{7073F46A-5EB3-4DF1-A005-B00F24E83ED2}"/>
          </ac:cxnSpMkLst>
        </pc:cxnChg>
      </pc:sldChg>
      <pc:sldChg chg="delSp modSp add mod delAnim">
        <pc:chgData name="Yi Zhang" userId="5b06296ba79af796" providerId="LiveId" clId="{19815293-D3D8-4F1D-9FCF-6A9DD6301079}" dt="2023-07-23T13:22:38.235" v="5562" actId="1076"/>
        <pc:sldMkLst>
          <pc:docMk/>
          <pc:sldMk cId="1769819522" sldId="460"/>
        </pc:sldMkLst>
        <pc:spChg chg="mod">
          <ac:chgData name="Yi Zhang" userId="5b06296ba79af796" providerId="LiveId" clId="{19815293-D3D8-4F1D-9FCF-6A9DD6301079}" dt="2023-07-23T13:22:38.235" v="5562" actId="1076"/>
          <ac:spMkLst>
            <pc:docMk/>
            <pc:sldMk cId="1769819522" sldId="460"/>
            <ac:spMk id="4" creationId="{00000000-0000-0000-0000-000000000000}"/>
          </ac:spMkLst>
        </pc:spChg>
        <pc:cxnChg chg="del">
          <ac:chgData name="Yi Zhang" userId="5b06296ba79af796" providerId="LiveId" clId="{19815293-D3D8-4F1D-9FCF-6A9DD6301079}" dt="2023-07-23T13:22:07.338" v="5516" actId="478"/>
          <ac:cxnSpMkLst>
            <pc:docMk/>
            <pc:sldMk cId="1769819522" sldId="460"/>
            <ac:cxnSpMk id="7" creationId="{9E8D1173-A8E8-45E4-A57C-752A3A0FA298}"/>
          </ac:cxnSpMkLst>
        </pc:cxnChg>
      </pc:sldChg>
      <pc:sldChg chg="addSp delSp modSp add mod">
        <pc:chgData name="Yi Zhang" userId="5b06296ba79af796" providerId="LiveId" clId="{19815293-D3D8-4F1D-9FCF-6A9DD6301079}" dt="2023-07-25T09:20:51.604" v="10234" actId="20577"/>
        <pc:sldMkLst>
          <pc:docMk/>
          <pc:sldMk cId="3643113209" sldId="461"/>
        </pc:sldMkLst>
        <pc:spChg chg="mod">
          <ac:chgData name="Yi Zhang" userId="5b06296ba79af796" providerId="LiveId" clId="{19815293-D3D8-4F1D-9FCF-6A9DD6301079}" dt="2023-07-25T09:20:51.604" v="10234" actId="20577"/>
          <ac:spMkLst>
            <pc:docMk/>
            <pc:sldMk cId="3643113209" sldId="461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4T06:12:56.487" v="6892" actId="27636"/>
          <ac:spMkLst>
            <pc:docMk/>
            <pc:sldMk cId="3643113209" sldId="461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4T06:09:00.950" v="6755" actId="1076"/>
          <ac:spMkLst>
            <pc:docMk/>
            <pc:sldMk cId="3643113209" sldId="461"/>
            <ac:spMk id="19" creationId="{A69311EF-6172-40DB-984C-D5DA8E351FA3}"/>
          </ac:spMkLst>
        </pc:spChg>
        <pc:spChg chg="add del mod">
          <ac:chgData name="Yi Zhang" userId="5b06296ba79af796" providerId="LiveId" clId="{19815293-D3D8-4F1D-9FCF-6A9DD6301079}" dt="2023-07-24T06:10:35.198" v="6774" actId="478"/>
          <ac:spMkLst>
            <pc:docMk/>
            <pc:sldMk cId="3643113209" sldId="461"/>
            <ac:spMk id="25" creationId="{867AA386-7BDD-495E-A368-D7DB8A777D4E}"/>
          </ac:spMkLst>
        </pc:spChg>
        <pc:spChg chg="add mod">
          <ac:chgData name="Yi Zhang" userId="5b06296ba79af796" providerId="LiveId" clId="{19815293-D3D8-4F1D-9FCF-6A9DD6301079}" dt="2023-07-24T06:11:06.803" v="6783" actId="164"/>
          <ac:spMkLst>
            <pc:docMk/>
            <pc:sldMk cId="3643113209" sldId="461"/>
            <ac:spMk id="26" creationId="{78213E5C-EC45-462C-A09E-99FE5C37F331}"/>
          </ac:spMkLst>
        </pc:spChg>
        <pc:spChg chg="add mod">
          <ac:chgData name="Yi Zhang" userId="5b06296ba79af796" providerId="LiveId" clId="{19815293-D3D8-4F1D-9FCF-6A9DD6301079}" dt="2023-07-24T06:11:06.803" v="6783" actId="164"/>
          <ac:spMkLst>
            <pc:docMk/>
            <pc:sldMk cId="3643113209" sldId="461"/>
            <ac:spMk id="27" creationId="{E820220B-B079-4B01-BFAF-95810959947B}"/>
          </ac:spMkLst>
        </pc:spChg>
        <pc:spChg chg="add mod">
          <ac:chgData name="Yi Zhang" userId="5b06296ba79af796" providerId="LiveId" clId="{19815293-D3D8-4F1D-9FCF-6A9DD6301079}" dt="2023-07-24T06:41:11.596" v="7037" actId="20577"/>
          <ac:spMkLst>
            <pc:docMk/>
            <pc:sldMk cId="3643113209" sldId="461"/>
            <ac:spMk id="30" creationId="{E91E2C11-1026-471D-987F-133246A86E10}"/>
          </ac:spMkLst>
        </pc:spChg>
        <pc:spChg chg="add mod">
          <ac:chgData name="Yi Zhang" userId="5b06296ba79af796" providerId="LiveId" clId="{19815293-D3D8-4F1D-9FCF-6A9DD6301079}" dt="2023-07-24T06:40:57.130" v="7032" actId="1076"/>
          <ac:spMkLst>
            <pc:docMk/>
            <pc:sldMk cId="3643113209" sldId="461"/>
            <ac:spMk id="33" creationId="{DF0D300A-27A6-4158-B715-FE5147D507AF}"/>
          </ac:spMkLst>
        </pc:spChg>
        <pc:spChg chg="add mod">
          <ac:chgData name="Yi Zhang" userId="5b06296ba79af796" providerId="LiveId" clId="{19815293-D3D8-4F1D-9FCF-6A9DD6301079}" dt="2023-07-24T06:39:53.922" v="7016" actId="1076"/>
          <ac:spMkLst>
            <pc:docMk/>
            <pc:sldMk cId="3643113209" sldId="461"/>
            <ac:spMk id="36" creationId="{5BE26A40-E293-4752-B002-FF8649EA2859}"/>
          </ac:spMkLst>
        </pc:spChg>
        <pc:spChg chg="add mod">
          <ac:chgData name="Yi Zhang" userId="5b06296ba79af796" providerId="LiveId" clId="{19815293-D3D8-4F1D-9FCF-6A9DD6301079}" dt="2023-07-24T06:58:18.651" v="7204" actId="1076"/>
          <ac:spMkLst>
            <pc:docMk/>
            <pc:sldMk cId="3643113209" sldId="461"/>
            <ac:spMk id="38" creationId="{20742CE7-28F6-41EA-96D6-90789530377B}"/>
          </ac:spMkLst>
        </pc:spChg>
        <pc:grpChg chg="add mod">
          <ac:chgData name="Yi Zhang" userId="5b06296ba79af796" providerId="LiveId" clId="{19815293-D3D8-4F1D-9FCF-6A9DD6301079}" dt="2023-07-24T06:11:14.076" v="6784" actId="1076"/>
          <ac:grpSpMkLst>
            <pc:docMk/>
            <pc:sldMk cId="3643113209" sldId="461"/>
            <ac:grpSpMk id="28" creationId="{B332E9A1-DEDD-438E-9664-D9705BE0B539}"/>
          </ac:grpSpMkLst>
        </pc:grpChg>
        <pc:picChg chg="add mod">
          <ac:chgData name="Yi Zhang" userId="5b06296ba79af796" providerId="LiveId" clId="{19815293-D3D8-4F1D-9FCF-6A9DD6301079}" dt="2023-07-24T06:08:15.688" v="6699" actId="1076"/>
          <ac:picMkLst>
            <pc:docMk/>
            <pc:sldMk cId="3643113209" sldId="461"/>
            <ac:picMk id="4" creationId="{B8E8D2B8-4D09-492F-80B0-48861E747F95}"/>
          </ac:picMkLst>
        </pc:picChg>
        <pc:picChg chg="add mod">
          <ac:chgData name="Yi Zhang" userId="5b06296ba79af796" providerId="LiveId" clId="{19815293-D3D8-4F1D-9FCF-6A9DD6301079}" dt="2023-07-24T05:54:15.913" v="6576" actId="1076"/>
          <ac:picMkLst>
            <pc:docMk/>
            <pc:sldMk cId="3643113209" sldId="461"/>
            <ac:picMk id="8" creationId="{7007702E-C62E-4BB4-8037-AFAE0FAB3409}"/>
          </ac:picMkLst>
        </pc:picChg>
        <pc:picChg chg="del">
          <ac:chgData name="Yi Zhang" userId="5b06296ba79af796" providerId="LiveId" clId="{19815293-D3D8-4F1D-9FCF-6A9DD6301079}" dt="2023-07-24T03:57:40.543" v="6323" actId="478"/>
          <ac:picMkLst>
            <pc:docMk/>
            <pc:sldMk cId="3643113209" sldId="461"/>
            <ac:picMk id="10" creationId="{FF5C6026-DD0D-4074-A80C-70AF34D23D31}"/>
          </ac:picMkLst>
        </pc:picChg>
        <pc:picChg chg="del">
          <ac:chgData name="Yi Zhang" userId="5b06296ba79af796" providerId="LiveId" clId="{19815293-D3D8-4F1D-9FCF-6A9DD6301079}" dt="2023-07-24T03:57:40.543" v="6323" actId="478"/>
          <ac:picMkLst>
            <pc:docMk/>
            <pc:sldMk cId="3643113209" sldId="461"/>
            <ac:picMk id="11" creationId="{77A38BEC-529E-4217-BDDC-ABAEFE2C71F5}"/>
          </ac:picMkLst>
        </pc:picChg>
        <pc:picChg chg="del">
          <ac:chgData name="Yi Zhang" userId="5b06296ba79af796" providerId="LiveId" clId="{19815293-D3D8-4F1D-9FCF-6A9DD6301079}" dt="2023-07-24T03:57:40.543" v="6323" actId="478"/>
          <ac:picMkLst>
            <pc:docMk/>
            <pc:sldMk cId="3643113209" sldId="461"/>
            <ac:picMk id="13" creationId="{3F7CC92F-16A9-49BE-A645-925D15082CAF}"/>
          </ac:picMkLst>
        </pc:picChg>
        <pc:picChg chg="add mod">
          <ac:chgData name="Yi Zhang" userId="5b06296ba79af796" providerId="LiveId" clId="{19815293-D3D8-4F1D-9FCF-6A9DD6301079}" dt="2023-07-24T06:39:11.575" v="7008" actId="1076"/>
          <ac:picMkLst>
            <pc:docMk/>
            <pc:sldMk cId="3643113209" sldId="461"/>
            <ac:picMk id="32" creationId="{85FD2C84-E63F-4A87-B592-F28692CD9F97}"/>
          </ac:picMkLst>
        </pc:picChg>
        <pc:picChg chg="add mod">
          <ac:chgData name="Yi Zhang" userId="5b06296ba79af796" providerId="LiveId" clId="{19815293-D3D8-4F1D-9FCF-6A9DD6301079}" dt="2023-07-24T06:39:57.145" v="7017" actId="1076"/>
          <ac:picMkLst>
            <pc:docMk/>
            <pc:sldMk cId="3643113209" sldId="461"/>
            <ac:picMk id="35" creationId="{3CB3C49F-C746-4B67-855D-F24BB96B1447}"/>
          </ac:picMkLst>
        </pc:picChg>
        <pc:cxnChg chg="add mod">
          <ac:chgData name="Yi Zhang" userId="5b06296ba79af796" providerId="LiveId" clId="{19815293-D3D8-4F1D-9FCF-6A9DD6301079}" dt="2023-07-24T06:11:30.812" v="6786" actId="1582"/>
          <ac:cxnSpMkLst>
            <pc:docMk/>
            <pc:sldMk cId="3643113209" sldId="461"/>
            <ac:cxnSpMk id="12" creationId="{A0DB9E62-0F4F-49C3-8AFD-E98204ADB881}"/>
          </ac:cxnSpMkLst>
        </pc:cxnChg>
        <pc:cxnChg chg="add mod">
          <ac:chgData name="Yi Zhang" userId="5b06296ba79af796" providerId="LiveId" clId="{19815293-D3D8-4F1D-9FCF-6A9DD6301079}" dt="2023-07-24T06:11:37.153" v="6787" actId="1582"/>
          <ac:cxnSpMkLst>
            <pc:docMk/>
            <pc:sldMk cId="3643113209" sldId="461"/>
            <ac:cxnSpMk id="15" creationId="{38F261C0-DE66-4A2C-B982-F753D8C595D6}"/>
          </ac:cxnSpMkLst>
        </pc:cxnChg>
        <pc:cxnChg chg="add del mod">
          <ac:chgData name="Yi Zhang" userId="5b06296ba79af796" providerId="LiveId" clId="{19815293-D3D8-4F1D-9FCF-6A9DD6301079}" dt="2023-07-24T06:09:34.204" v="6760" actId="478"/>
          <ac:cxnSpMkLst>
            <pc:docMk/>
            <pc:sldMk cId="3643113209" sldId="461"/>
            <ac:cxnSpMk id="21" creationId="{F3DBCF41-F390-4B64-8ACF-648B2BD87939}"/>
          </ac:cxnSpMkLst>
        </pc:cxnChg>
      </pc:sldChg>
      <pc:sldChg chg="add del">
        <pc:chgData name="Yi Zhang" userId="5b06296ba79af796" providerId="LiveId" clId="{19815293-D3D8-4F1D-9FCF-6A9DD6301079}" dt="2023-07-24T07:18:40.317" v="8139" actId="47"/>
        <pc:sldMkLst>
          <pc:docMk/>
          <pc:sldMk cId="1503668371" sldId="462"/>
        </pc:sldMkLst>
      </pc:sldChg>
      <pc:sldChg chg="addSp modSp add mod">
        <pc:chgData name="Yi Zhang" userId="5b06296ba79af796" providerId="LiveId" clId="{19815293-D3D8-4F1D-9FCF-6A9DD6301079}" dt="2023-07-25T09:22:24.708" v="10260"/>
        <pc:sldMkLst>
          <pc:docMk/>
          <pc:sldMk cId="3192771671" sldId="463"/>
        </pc:sldMkLst>
        <pc:spChg chg="mod">
          <ac:chgData name="Yi Zhang" userId="5b06296ba79af796" providerId="LiveId" clId="{19815293-D3D8-4F1D-9FCF-6A9DD6301079}" dt="2023-07-25T09:22:24.708" v="10260"/>
          <ac:spMkLst>
            <pc:docMk/>
            <pc:sldMk cId="3192771671" sldId="463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4T07:01:31.234" v="7391" actId="20577"/>
          <ac:spMkLst>
            <pc:docMk/>
            <pc:sldMk cId="3192771671" sldId="463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4T07:04:36.104" v="7471" actId="1076"/>
          <ac:spMkLst>
            <pc:docMk/>
            <pc:sldMk cId="3192771671" sldId="463"/>
            <ac:spMk id="6" creationId="{AFC12D14-ABF2-400B-B23B-1BA1CCA86ECC}"/>
          </ac:spMkLst>
        </pc:spChg>
        <pc:spChg chg="add mod">
          <ac:chgData name="Yi Zhang" userId="5b06296ba79af796" providerId="LiveId" clId="{19815293-D3D8-4F1D-9FCF-6A9DD6301079}" dt="2023-07-24T07:08:26.274" v="7698" actId="1076"/>
          <ac:spMkLst>
            <pc:docMk/>
            <pc:sldMk cId="3192771671" sldId="463"/>
            <ac:spMk id="11" creationId="{D08E41A9-2304-452D-922B-0FA5979995FF}"/>
          </ac:spMkLst>
        </pc:spChg>
        <pc:picChg chg="add mod">
          <ac:chgData name="Yi Zhang" userId="5b06296ba79af796" providerId="LiveId" clId="{19815293-D3D8-4F1D-9FCF-6A9DD6301079}" dt="2023-07-24T07:07:07.488" v="7646" actId="1076"/>
          <ac:picMkLst>
            <pc:docMk/>
            <pc:sldMk cId="3192771671" sldId="463"/>
            <ac:picMk id="8" creationId="{D05A6391-74B7-40BA-AF78-8983550C7C92}"/>
          </ac:picMkLst>
        </pc:picChg>
        <pc:picChg chg="add mod">
          <ac:chgData name="Yi Zhang" userId="5b06296ba79af796" providerId="LiveId" clId="{19815293-D3D8-4F1D-9FCF-6A9DD6301079}" dt="2023-07-24T07:06:02.487" v="7571"/>
          <ac:picMkLst>
            <pc:docMk/>
            <pc:sldMk cId="3192771671" sldId="463"/>
            <ac:picMk id="9" creationId="{9E169799-842C-47D0-A772-33C80D652BAF}"/>
          </ac:picMkLst>
        </pc:picChg>
        <pc:cxnChg chg="add mod">
          <ac:chgData name="Yi Zhang" userId="5b06296ba79af796" providerId="LiveId" clId="{19815293-D3D8-4F1D-9FCF-6A9DD6301079}" dt="2023-07-24T07:08:19.934" v="7697" actId="1582"/>
          <ac:cxnSpMkLst>
            <pc:docMk/>
            <pc:sldMk cId="3192771671" sldId="463"/>
            <ac:cxnSpMk id="13" creationId="{8AD42222-1970-4D29-902F-9E939286EB21}"/>
          </ac:cxnSpMkLst>
        </pc:cxnChg>
      </pc:sldChg>
      <pc:sldChg chg="addSp delSp modSp add mod">
        <pc:chgData name="Yi Zhang" userId="5b06296ba79af796" providerId="LiveId" clId="{19815293-D3D8-4F1D-9FCF-6A9DD6301079}" dt="2023-07-25T09:21:50.645" v="10240" actId="113"/>
        <pc:sldMkLst>
          <pc:docMk/>
          <pc:sldMk cId="2019196030" sldId="464"/>
        </pc:sldMkLst>
        <pc:spChg chg="mod">
          <ac:chgData name="Yi Zhang" userId="5b06296ba79af796" providerId="LiveId" clId="{19815293-D3D8-4F1D-9FCF-6A9DD6301079}" dt="2023-07-25T09:21:50.645" v="10240" actId="113"/>
          <ac:spMkLst>
            <pc:docMk/>
            <pc:sldMk cId="2019196030" sldId="464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4T06:58:38.363" v="7222" actId="20577"/>
          <ac:spMkLst>
            <pc:docMk/>
            <pc:sldMk cId="2019196030" sldId="464"/>
            <ac:spMk id="5" creationId="{00000000-0000-0000-0000-000000000000}"/>
          </ac:spMkLst>
        </pc:spChg>
        <pc:spChg chg="add del mod">
          <ac:chgData name="Yi Zhang" userId="5b06296ba79af796" providerId="LiveId" clId="{19815293-D3D8-4F1D-9FCF-6A9DD6301079}" dt="2023-07-24T06:59:20.027" v="7278" actId="478"/>
          <ac:spMkLst>
            <pc:docMk/>
            <pc:sldMk cId="2019196030" sldId="464"/>
            <ac:spMk id="10" creationId="{F76D9EC4-5999-4E3A-912B-072E210F433E}"/>
          </ac:spMkLst>
        </pc:spChg>
        <pc:spChg chg="add mod">
          <ac:chgData name="Yi Zhang" userId="5b06296ba79af796" providerId="LiveId" clId="{19815293-D3D8-4F1D-9FCF-6A9DD6301079}" dt="2023-07-24T07:01:41.190" v="7392"/>
          <ac:spMkLst>
            <pc:docMk/>
            <pc:sldMk cId="2019196030" sldId="464"/>
            <ac:spMk id="15" creationId="{A1C4A2DB-E747-4D94-984E-0420BDCD15AA}"/>
          </ac:spMkLst>
        </pc:spChg>
        <pc:picChg chg="add mod">
          <ac:chgData name="Yi Zhang" userId="5b06296ba79af796" providerId="LiveId" clId="{19815293-D3D8-4F1D-9FCF-6A9DD6301079}" dt="2023-07-24T06:59:11.866" v="7274" actId="1035"/>
          <ac:picMkLst>
            <pc:docMk/>
            <pc:sldMk cId="2019196030" sldId="464"/>
            <ac:picMk id="4" creationId="{EAF11ADB-ECA7-44E7-AD66-0C4CCA834041}"/>
          </ac:picMkLst>
        </pc:picChg>
        <pc:picChg chg="add mod">
          <ac:chgData name="Yi Zhang" userId="5b06296ba79af796" providerId="LiveId" clId="{19815293-D3D8-4F1D-9FCF-6A9DD6301079}" dt="2023-07-24T06:59:11.866" v="7274" actId="1035"/>
          <ac:picMkLst>
            <pc:docMk/>
            <pc:sldMk cId="2019196030" sldId="464"/>
            <ac:picMk id="8" creationId="{C35D6320-B670-4D7B-A962-464E80E97B92}"/>
          </ac:picMkLst>
        </pc:picChg>
        <pc:picChg chg="add mod">
          <ac:chgData name="Yi Zhang" userId="5b06296ba79af796" providerId="LiveId" clId="{19815293-D3D8-4F1D-9FCF-6A9DD6301079}" dt="2023-07-24T07:01:45.723" v="7400" actId="1035"/>
          <ac:picMkLst>
            <pc:docMk/>
            <pc:sldMk cId="2019196030" sldId="464"/>
            <ac:picMk id="12" creationId="{E968E249-3095-4908-A62D-5F04F9712C7B}"/>
          </ac:picMkLst>
        </pc:picChg>
        <pc:picChg chg="add mod">
          <ac:chgData name="Yi Zhang" userId="5b06296ba79af796" providerId="LiveId" clId="{19815293-D3D8-4F1D-9FCF-6A9DD6301079}" dt="2023-07-24T07:01:45.723" v="7400" actId="1035"/>
          <ac:picMkLst>
            <pc:docMk/>
            <pc:sldMk cId="2019196030" sldId="464"/>
            <ac:picMk id="14" creationId="{630B4D64-D299-439E-A100-E65D9D108969}"/>
          </ac:picMkLst>
        </pc:picChg>
      </pc:sldChg>
      <pc:sldChg chg="modSp add mod ord">
        <pc:chgData name="Yi Zhang" userId="5b06296ba79af796" providerId="LiveId" clId="{19815293-D3D8-4F1D-9FCF-6A9DD6301079}" dt="2023-07-26T08:20:44.422" v="10811"/>
        <pc:sldMkLst>
          <pc:docMk/>
          <pc:sldMk cId="4151360061" sldId="465"/>
        </pc:sldMkLst>
        <pc:spChg chg="mod">
          <ac:chgData name="Yi Zhang" userId="5b06296ba79af796" providerId="LiveId" clId="{19815293-D3D8-4F1D-9FCF-6A9DD6301079}" dt="2023-07-25T09:22:51.404" v="10263" actId="6549"/>
          <ac:spMkLst>
            <pc:docMk/>
            <pc:sldMk cId="4151360061" sldId="465"/>
            <ac:spMk id="2" creationId="{00000000-0000-0000-0000-000000000000}"/>
          </ac:spMkLst>
        </pc:spChg>
      </pc:sldChg>
      <pc:sldChg chg="addSp delSp modSp add mod">
        <pc:chgData name="Yi Zhang" userId="5b06296ba79af796" providerId="LiveId" clId="{19815293-D3D8-4F1D-9FCF-6A9DD6301079}" dt="2023-07-24T07:18:30.092" v="8138"/>
        <pc:sldMkLst>
          <pc:docMk/>
          <pc:sldMk cId="2113687535" sldId="466"/>
        </pc:sldMkLst>
        <pc:spChg chg="mod">
          <ac:chgData name="Yi Zhang" userId="5b06296ba79af796" providerId="LiveId" clId="{19815293-D3D8-4F1D-9FCF-6A9DD6301079}" dt="2023-07-24T07:16:00.306" v="8068" actId="404"/>
          <ac:spMkLst>
            <pc:docMk/>
            <pc:sldMk cId="2113687535" sldId="466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4T07:10:52.549" v="7891" actId="20577"/>
          <ac:spMkLst>
            <pc:docMk/>
            <pc:sldMk cId="2113687535" sldId="466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4T07:11:08.695" v="7892"/>
          <ac:spMkLst>
            <pc:docMk/>
            <pc:sldMk cId="2113687535" sldId="466"/>
            <ac:spMk id="8" creationId="{666171DD-EE5D-4ADF-BA73-3D4DFD57BC02}"/>
          </ac:spMkLst>
        </pc:spChg>
        <pc:spChg chg="add mod">
          <ac:chgData name="Yi Zhang" userId="5b06296ba79af796" providerId="LiveId" clId="{19815293-D3D8-4F1D-9FCF-6A9DD6301079}" dt="2023-07-24T07:18:08.981" v="8133" actId="1076"/>
          <ac:spMkLst>
            <pc:docMk/>
            <pc:sldMk cId="2113687535" sldId="466"/>
            <ac:spMk id="10" creationId="{41926012-3EBD-4AE6-822C-11E5EE09A589}"/>
          </ac:spMkLst>
        </pc:spChg>
        <pc:spChg chg="add mod">
          <ac:chgData name="Yi Zhang" userId="5b06296ba79af796" providerId="LiveId" clId="{19815293-D3D8-4F1D-9FCF-6A9DD6301079}" dt="2023-07-24T07:16:27.523" v="8071" actId="164"/>
          <ac:spMkLst>
            <pc:docMk/>
            <pc:sldMk cId="2113687535" sldId="466"/>
            <ac:spMk id="17" creationId="{FC2CD29C-E3BF-4640-9922-38FC19879CF7}"/>
          </ac:spMkLst>
        </pc:spChg>
        <pc:grpChg chg="add mod">
          <ac:chgData name="Yi Zhang" userId="5b06296ba79af796" providerId="LiveId" clId="{19815293-D3D8-4F1D-9FCF-6A9DD6301079}" dt="2023-07-24T07:16:33.888" v="8072" actId="1076"/>
          <ac:grpSpMkLst>
            <pc:docMk/>
            <pc:sldMk cId="2113687535" sldId="466"/>
            <ac:grpSpMk id="18" creationId="{BA01878E-29C9-46A3-BAC9-01E214EC01B3}"/>
          </ac:grpSpMkLst>
        </pc:grpChg>
        <pc:picChg chg="add mod">
          <ac:chgData name="Yi Zhang" userId="5b06296ba79af796" providerId="LiveId" clId="{19815293-D3D8-4F1D-9FCF-6A9DD6301079}" dt="2023-07-24T07:16:39.153" v="8073" actId="1076"/>
          <ac:picMkLst>
            <pc:docMk/>
            <pc:sldMk cId="2113687535" sldId="466"/>
            <ac:picMk id="4" creationId="{8914706C-4381-4851-B212-A136303934ED}"/>
          </ac:picMkLst>
        </pc:picChg>
        <pc:picChg chg="add mod">
          <ac:chgData name="Yi Zhang" userId="5b06296ba79af796" providerId="LiveId" clId="{19815293-D3D8-4F1D-9FCF-6A9DD6301079}" dt="2023-07-24T07:18:24.199" v="8137" actId="1076"/>
          <ac:picMkLst>
            <pc:docMk/>
            <pc:sldMk cId="2113687535" sldId="466"/>
            <ac:picMk id="6" creationId="{EE5BFA03-FBFE-44D6-A5E6-A6EC6B2A227D}"/>
          </ac:picMkLst>
        </pc:picChg>
        <pc:picChg chg="add del">
          <ac:chgData name="Yi Zhang" userId="5b06296ba79af796" providerId="LiveId" clId="{19815293-D3D8-4F1D-9FCF-6A9DD6301079}" dt="2023-07-24T07:13:24.989" v="7995" actId="22"/>
          <ac:picMkLst>
            <pc:docMk/>
            <pc:sldMk cId="2113687535" sldId="466"/>
            <ac:picMk id="12" creationId="{A298AB09-756D-4C33-BEE6-492962FCBA73}"/>
          </ac:picMkLst>
        </pc:picChg>
        <pc:picChg chg="add mod">
          <ac:chgData name="Yi Zhang" userId="5b06296ba79af796" providerId="LiveId" clId="{19815293-D3D8-4F1D-9FCF-6A9DD6301079}" dt="2023-07-24T07:16:27.523" v="8071" actId="164"/>
          <ac:picMkLst>
            <pc:docMk/>
            <pc:sldMk cId="2113687535" sldId="466"/>
            <ac:picMk id="14" creationId="{3577BF08-1CA4-4286-87CB-2A45A4E63F4D}"/>
          </ac:picMkLst>
        </pc:picChg>
        <pc:picChg chg="add mod">
          <ac:chgData name="Yi Zhang" userId="5b06296ba79af796" providerId="LiveId" clId="{19815293-D3D8-4F1D-9FCF-6A9DD6301079}" dt="2023-07-24T07:16:27.523" v="8071" actId="164"/>
          <ac:picMkLst>
            <pc:docMk/>
            <pc:sldMk cId="2113687535" sldId="466"/>
            <ac:picMk id="16" creationId="{F6E3146C-183B-4D0B-9A89-F40685D99B77}"/>
          </ac:picMkLst>
        </pc:picChg>
        <pc:picChg chg="add mod">
          <ac:chgData name="Yi Zhang" userId="5b06296ba79af796" providerId="LiveId" clId="{19815293-D3D8-4F1D-9FCF-6A9DD6301079}" dt="2023-07-24T07:18:30.092" v="8138"/>
          <ac:picMkLst>
            <pc:docMk/>
            <pc:sldMk cId="2113687535" sldId="466"/>
            <ac:picMk id="20" creationId="{0BEB5685-4258-41FC-8C93-229956568A80}"/>
          </ac:picMkLst>
        </pc:picChg>
      </pc:sldChg>
      <pc:sldChg chg="addSp modSp add mod">
        <pc:chgData name="Yi Zhang" userId="5b06296ba79af796" providerId="LiveId" clId="{19815293-D3D8-4F1D-9FCF-6A9DD6301079}" dt="2023-07-25T09:18:39.157" v="10219" actId="20577"/>
        <pc:sldMkLst>
          <pc:docMk/>
          <pc:sldMk cId="3054874207" sldId="467"/>
        </pc:sldMkLst>
        <pc:spChg chg="mod">
          <ac:chgData name="Yi Zhang" userId="5b06296ba79af796" providerId="LiveId" clId="{19815293-D3D8-4F1D-9FCF-6A9DD6301079}" dt="2023-07-25T09:18:39.157" v="10219" actId="20577"/>
          <ac:spMkLst>
            <pc:docMk/>
            <pc:sldMk cId="3054874207" sldId="467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5T08:48:50.203" v="9504" actId="20577"/>
          <ac:spMkLst>
            <pc:docMk/>
            <pc:sldMk cId="3054874207" sldId="467"/>
            <ac:spMk id="5" creationId="{00000000-0000-0000-0000-000000000000}"/>
          </ac:spMkLst>
        </pc:spChg>
        <pc:spChg chg="add mod">
          <ac:chgData name="Yi Zhang" userId="5b06296ba79af796" providerId="LiveId" clId="{19815293-D3D8-4F1D-9FCF-6A9DD6301079}" dt="2023-07-25T09:10:21.092" v="9863"/>
          <ac:spMkLst>
            <pc:docMk/>
            <pc:sldMk cId="3054874207" sldId="467"/>
            <ac:spMk id="10" creationId="{A84295BD-7CF9-49BC-AC81-EAC31309117C}"/>
          </ac:spMkLst>
        </pc:spChg>
        <pc:picChg chg="add mod">
          <ac:chgData name="Yi Zhang" userId="5b06296ba79af796" providerId="LiveId" clId="{19815293-D3D8-4F1D-9FCF-6A9DD6301079}" dt="2023-07-25T09:09:57.870" v="9859" actId="1076"/>
          <ac:picMkLst>
            <pc:docMk/>
            <pc:sldMk cId="3054874207" sldId="467"/>
            <ac:picMk id="6" creationId="{8C617EF9-F4BE-455E-9DB7-0A75E8C18DC8}"/>
          </ac:picMkLst>
        </pc:picChg>
        <pc:picChg chg="add mod">
          <ac:chgData name="Yi Zhang" userId="5b06296ba79af796" providerId="LiveId" clId="{19815293-D3D8-4F1D-9FCF-6A9DD6301079}" dt="2023-07-25T09:10:14.362" v="9862" actId="1076"/>
          <ac:picMkLst>
            <pc:docMk/>
            <pc:sldMk cId="3054874207" sldId="467"/>
            <ac:picMk id="8" creationId="{12B3B862-2CD9-4A38-932E-1793A03F9534}"/>
          </ac:picMkLst>
        </pc:picChg>
        <pc:picChg chg="add mod">
          <ac:chgData name="Yi Zhang" userId="5b06296ba79af796" providerId="LiveId" clId="{19815293-D3D8-4F1D-9FCF-6A9DD6301079}" dt="2023-07-25T09:10:05.972" v="9861" actId="1076"/>
          <ac:picMkLst>
            <pc:docMk/>
            <pc:sldMk cId="3054874207" sldId="467"/>
            <ac:picMk id="9" creationId="{A0C3BF26-3B33-4419-B142-1D1B86A6C524}"/>
          </ac:picMkLst>
        </pc:picChg>
      </pc:sldChg>
      <pc:sldChg chg="new del">
        <pc:chgData name="Yi Zhang" userId="5b06296ba79af796" providerId="LiveId" clId="{19815293-D3D8-4F1D-9FCF-6A9DD6301079}" dt="2023-07-25T09:22:21.969" v="10259" actId="680"/>
        <pc:sldMkLst>
          <pc:docMk/>
          <pc:sldMk cId="1584948786" sldId="468"/>
        </pc:sldMkLst>
      </pc:sldChg>
      <pc:sldChg chg="addSp delSp modSp add mod">
        <pc:chgData name="Yi Zhang" userId="5b06296ba79af796" providerId="LiveId" clId="{19815293-D3D8-4F1D-9FCF-6A9DD6301079}" dt="2023-07-26T08:20:30.767" v="10809" actId="1076"/>
        <pc:sldMkLst>
          <pc:docMk/>
          <pc:sldMk cId="2654669362" sldId="468"/>
        </pc:sldMkLst>
        <pc:spChg chg="mod">
          <ac:chgData name="Yi Zhang" userId="5b06296ba79af796" providerId="LiveId" clId="{19815293-D3D8-4F1D-9FCF-6A9DD6301079}" dt="2023-07-25T09:33:06.818" v="10767" actId="14100"/>
          <ac:spMkLst>
            <pc:docMk/>
            <pc:sldMk cId="2654669362" sldId="468"/>
            <ac:spMk id="2" creationId="{00000000-0000-0000-0000-000000000000}"/>
          </ac:spMkLst>
        </pc:spChg>
        <pc:spChg chg="mod">
          <ac:chgData name="Yi Zhang" userId="5b06296ba79af796" providerId="LiveId" clId="{19815293-D3D8-4F1D-9FCF-6A9DD6301079}" dt="2023-07-25T09:25:27.549" v="10384" actId="403"/>
          <ac:spMkLst>
            <pc:docMk/>
            <pc:sldMk cId="2654669362" sldId="468"/>
            <ac:spMk id="5" creationId="{00000000-0000-0000-0000-000000000000}"/>
          </ac:spMkLst>
        </pc:spChg>
        <pc:spChg chg="mod">
          <ac:chgData name="Yi Zhang" userId="5b06296ba79af796" providerId="LiveId" clId="{19815293-D3D8-4F1D-9FCF-6A9DD6301079}" dt="2023-07-25T09:24:12.140" v="10306" actId="1076"/>
          <ac:spMkLst>
            <pc:docMk/>
            <pc:sldMk cId="2654669362" sldId="468"/>
            <ac:spMk id="10" creationId="{A84295BD-7CF9-49BC-AC81-EAC31309117C}"/>
          </ac:spMkLst>
        </pc:spChg>
        <pc:spChg chg="add mod">
          <ac:chgData name="Yi Zhang" userId="5b06296ba79af796" providerId="LiveId" clId="{19815293-D3D8-4F1D-9FCF-6A9DD6301079}" dt="2023-07-25T09:24:09.019" v="10305" actId="1076"/>
          <ac:spMkLst>
            <pc:docMk/>
            <pc:sldMk cId="2654669362" sldId="468"/>
            <ac:spMk id="11" creationId="{4620C317-2075-4BA5-AEFC-FB1D6787C471}"/>
          </ac:spMkLst>
        </pc:spChg>
        <pc:spChg chg="add mod">
          <ac:chgData name="Yi Zhang" userId="5b06296ba79af796" providerId="LiveId" clId="{19815293-D3D8-4F1D-9FCF-6A9DD6301079}" dt="2023-07-25T09:24:22.898" v="10308" actId="1076"/>
          <ac:spMkLst>
            <pc:docMk/>
            <pc:sldMk cId="2654669362" sldId="468"/>
            <ac:spMk id="12" creationId="{6D9D4997-2523-4D6B-9F16-56AD6193F94D}"/>
          </ac:spMkLst>
        </pc:spChg>
        <pc:spChg chg="add mod">
          <ac:chgData name="Yi Zhang" userId="5b06296ba79af796" providerId="LiveId" clId="{19815293-D3D8-4F1D-9FCF-6A9DD6301079}" dt="2023-07-26T08:20:30.767" v="10809" actId="1076"/>
          <ac:spMkLst>
            <pc:docMk/>
            <pc:sldMk cId="2654669362" sldId="468"/>
            <ac:spMk id="16" creationId="{06CBD9A7-5DAC-44EA-B4E6-1327DC4F7099}"/>
          </ac:spMkLst>
        </pc:spChg>
        <pc:picChg chg="del">
          <ac:chgData name="Yi Zhang" userId="5b06296ba79af796" providerId="LiveId" clId="{19815293-D3D8-4F1D-9FCF-6A9DD6301079}" dt="2023-07-25T09:23:01.444" v="10265" actId="478"/>
          <ac:picMkLst>
            <pc:docMk/>
            <pc:sldMk cId="2654669362" sldId="468"/>
            <ac:picMk id="8" creationId="{12B3B862-2CD9-4A38-932E-1793A03F9534}"/>
          </ac:picMkLst>
        </pc:picChg>
        <pc:picChg chg="mod">
          <ac:chgData name="Yi Zhang" userId="5b06296ba79af796" providerId="LiveId" clId="{19815293-D3D8-4F1D-9FCF-6A9DD6301079}" dt="2023-07-25T09:32:37.022" v="10761" actId="1076"/>
          <ac:picMkLst>
            <pc:docMk/>
            <pc:sldMk cId="2654669362" sldId="468"/>
            <ac:picMk id="9" creationId="{A0C3BF26-3B33-4419-B142-1D1B86A6C524}"/>
          </ac:picMkLst>
        </pc:picChg>
        <pc:picChg chg="add mod">
          <ac:chgData name="Yi Zhang" userId="5b06296ba79af796" providerId="LiveId" clId="{19815293-D3D8-4F1D-9FCF-6A9DD6301079}" dt="2023-07-25T09:24:49.684" v="10311" actId="1076"/>
          <ac:picMkLst>
            <pc:docMk/>
            <pc:sldMk cId="2654669362" sldId="468"/>
            <ac:picMk id="13" creationId="{DC5100D8-D2CA-4917-91E4-52A2E2C54E35}"/>
          </ac:picMkLst>
        </pc:picChg>
        <pc:picChg chg="add mod">
          <ac:chgData name="Yi Zhang" userId="5b06296ba79af796" providerId="LiveId" clId="{19815293-D3D8-4F1D-9FCF-6A9DD6301079}" dt="2023-07-25T09:24:49.684" v="10311" actId="1076"/>
          <ac:picMkLst>
            <pc:docMk/>
            <pc:sldMk cId="2654669362" sldId="468"/>
            <ac:picMk id="14" creationId="{269600AD-740B-4C7B-9FEB-49C5886DF940}"/>
          </ac:picMkLst>
        </pc:picChg>
        <pc:picChg chg="add mod">
          <ac:chgData name="Yi Zhang" userId="5b06296ba79af796" providerId="LiveId" clId="{19815293-D3D8-4F1D-9FCF-6A9DD6301079}" dt="2023-07-25T09:32:51.059" v="10764" actId="1076"/>
          <ac:picMkLst>
            <pc:docMk/>
            <pc:sldMk cId="2654669362" sldId="468"/>
            <ac:picMk id="15" creationId="{8FBFAF38-EBCD-48F5-B261-D5B957B03212}"/>
          </ac:picMkLst>
        </pc:picChg>
      </pc:sldChg>
    </pc:docChg>
  </pc:docChgLst>
  <pc:docChgLst>
    <pc:chgData name="Yi Zhang" userId="5b06296ba79af796" providerId="LiveId" clId="{AE524E73-49F3-4904-A266-8E239368524F}"/>
    <pc:docChg chg="undo custSel addSld delSld modSld">
      <pc:chgData name="Yi Zhang" userId="5b06296ba79af796" providerId="LiveId" clId="{AE524E73-49F3-4904-A266-8E239368524F}" dt="2023-09-30T06:52:01.644" v="758" actId="20577"/>
      <pc:docMkLst>
        <pc:docMk/>
      </pc:docMkLst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4145648221" sldId="258"/>
        </pc:sldMkLst>
      </pc:sldChg>
      <pc:sldChg chg="addSp modSp mod">
        <pc:chgData name="Yi Zhang" userId="5b06296ba79af796" providerId="LiveId" clId="{AE524E73-49F3-4904-A266-8E239368524F}" dt="2023-09-30T06:33:54.101" v="589" actId="1076"/>
        <pc:sldMkLst>
          <pc:docMk/>
          <pc:sldMk cId="3251806069" sldId="259"/>
        </pc:sldMkLst>
        <pc:spChg chg="mod">
          <ac:chgData name="Yi Zhang" userId="5b06296ba79af796" providerId="LiveId" clId="{AE524E73-49F3-4904-A266-8E239368524F}" dt="2023-09-30T06:10:32.167" v="6" actId="27636"/>
          <ac:spMkLst>
            <pc:docMk/>
            <pc:sldMk cId="3251806069" sldId="259"/>
            <ac:spMk id="4" creationId="{00000000-0000-0000-0000-000000000000}"/>
          </ac:spMkLst>
        </pc:spChg>
        <pc:spChg chg="mod">
          <ac:chgData name="Yi Zhang" userId="5b06296ba79af796" providerId="LiveId" clId="{AE524E73-49F3-4904-A266-8E239368524F}" dt="2023-09-30T06:32:54.564" v="566" actId="1076"/>
          <ac:spMkLst>
            <pc:docMk/>
            <pc:sldMk cId="3251806069" sldId="259"/>
            <ac:spMk id="8" creationId="{00000000-0000-0000-0000-000000000000}"/>
          </ac:spMkLst>
        </pc:spChg>
        <pc:spChg chg="add mod">
          <ac:chgData name="Yi Zhang" userId="5b06296ba79af796" providerId="LiveId" clId="{AE524E73-49F3-4904-A266-8E239368524F}" dt="2023-09-30T06:33:54.101" v="589" actId="1076"/>
          <ac:spMkLst>
            <pc:docMk/>
            <pc:sldMk cId="3251806069" sldId="259"/>
            <ac:spMk id="9" creationId="{4EEF88B3-A837-4EFE-AD07-E1A9DCCD78EF}"/>
          </ac:spMkLst>
        </pc:spChg>
        <pc:picChg chg="add mod">
          <ac:chgData name="Yi Zhang" userId="5b06296ba79af796" providerId="LiveId" clId="{AE524E73-49F3-4904-A266-8E239368524F}" dt="2023-09-30T06:11:43.579" v="64" actId="1076"/>
          <ac:picMkLst>
            <pc:docMk/>
            <pc:sldMk cId="3251806069" sldId="259"/>
            <ac:picMk id="7" creationId="{68E30A80-7406-4D92-BDC2-A33C29DD2FC2}"/>
          </ac:picMkLst>
        </pc:picChg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2395046602" sldId="418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3454514400" sldId="421"/>
        </pc:sldMkLst>
      </pc:sldChg>
      <pc:sldChg chg="add del">
        <pc:chgData name="Yi Zhang" userId="5b06296ba79af796" providerId="LiveId" clId="{AE524E73-49F3-4904-A266-8E239368524F}" dt="2023-09-30T06:12:06.665" v="67" actId="47"/>
        <pc:sldMkLst>
          <pc:docMk/>
          <pc:sldMk cId="3019807061" sldId="426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4059201566" sldId="449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859981585" sldId="450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4204084830" sldId="451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2465687006" sldId="452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1212392416" sldId="453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4002079045" sldId="454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1048662452" sldId="457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898765524" sldId="458"/>
        </pc:sldMkLst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3226528529" sldId="459"/>
        </pc:sldMkLst>
      </pc:sldChg>
      <pc:sldChg chg="delSp del">
        <pc:chgData name="Yi Zhang" userId="5b06296ba79af796" providerId="LiveId" clId="{AE524E73-49F3-4904-A266-8E239368524F}" dt="2023-09-30T06:11:53.756" v="65" actId="47"/>
        <pc:sldMkLst>
          <pc:docMk/>
          <pc:sldMk cId="2654669362" sldId="468"/>
        </pc:sldMkLst>
        <pc:picChg chg="del">
          <ac:chgData name="Yi Zhang" userId="5b06296ba79af796" providerId="LiveId" clId="{AE524E73-49F3-4904-A266-8E239368524F}" dt="2023-09-30T06:11:31.775" v="60" actId="21"/>
          <ac:picMkLst>
            <pc:docMk/>
            <pc:sldMk cId="2654669362" sldId="468"/>
            <ac:picMk id="13" creationId="{DC5100D8-D2CA-4917-91E4-52A2E2C54E35}"/>
          </ac:picMkLst>
        </pc:picChg>
      </pc:sldChg>
      <pc:sldChg chg="add del">
        <pc:chgData name="Yi Zhang" userId="5b06296ba79af796" providerId="LiveId" clId="{AE524E73-49F3-4904-A266-8E239368524F}" dt="2023-09-30T06:12:13.589" v="68" actId="47"/>
        <pc:sldMkLst>
          <pc:docMk/>
          <pc:sldMk cId="158499952" sldId="469"/>
        </pc:sldMkLst>
      </pc:sldChg>
      <pc:sldChg chg="addSp delSp modSp add mod modAnim">
        <pc:chgData name="Yi Zhang" userId="5b06296ba79af796" providerId="LiveId" clId="{AE524E73-49F3-4904-A266-8E239368524F}" dt="2023-09-30T06:38:36.088" v="627" actId="1076"/>
        <pc:sldMkLst>
          <pc:docMk/>
          <pc:sldMk cId="2081504659" sldId="481"/>
        </pc:sldMkLst>
        <pc:spChg chg="mod">
          <ac:chgData name="Yi Zhang" userId="5b06296ba79af796" providerId="LiveId" clId="{AE524E73-49F3-4904-A266-8E239368524F}" dt="2023-09-30T06:12:30.445" v="102" actId="20577"/>
          <ac:spMkLst>
            <pc:docMk/>
            <pc:sldMk cId="2081504659" sldId="481"/>
            <ac:spMk id="4" creationId="{00000000-0000-0000-0000-000000000000}"/>
          </ac:spMkLst>
        </pc:spChg>
        <pc:spChg chg="mod">
          <ac:chgData name="Yi Zhang" userId="5b06296ba79af796" providerId="LiveId" clId="{AE524E73-49F3-4904-A266-8E239368524F}" dt="2023-09-30T06:18:33.109" v="149"/>
          <ac:spMkLst>
            <pc:docMk/>
            <pc:sldMk cId="2081504659" sldId="481"/>
            <ac:spMk id="7" creationId="{7DE0AA19-5B75-4699-84DD-3993500E5DBD}"/>
          </ac:spMkLst>
        </pc:spChg>
        <pc:spChg chg="mod">
          <ac:chgData name="Yi Zhang" userId="5b06296ba79af796" providerId="LiveId" clId="{AE524E73-49F3-4904-A266-8E239368524F}" dt="2023-09-30T06:37:23.913" v="622" actId="20577"/>
          <ac:spMkLst>
            <pc:docMk/>
            <pc:sldMk cId="2081504659" sldId="481"/>
            <ac:spMk id="9" creationId="{CDD59CF0-CA22-49AE-BD98-F0751966A11E}"/>
          </ac:spMkLst>
        </pc:spChg>
        <pc:spChg chg="mod">
          <ac:chgData name="Yi Zhang" userId="5b06296ba79af796" providerId="LiveId" clId="{AE524E73-49F3-4904-A266-8E239368524F}" dt="2023-09-30T06:18:33.109" v="149"/>
          <ac:spMkLst>
            <pc:docMk/>
            <pc:sldMk cId="2081504659" sldId="481"/>
            <ac:spMk id="11" creationId="{FE7E392E-13C9-4F06-8F5A-BF5245A8FC13}"/>
          </ac:spMkLst>
        </pc:spChg>
        <pc:spChg chg="add del mod">
          <ac:chgData name="Yi Zhang" userId="5b06296ba79af796" providerId="LiveId" clId="{AE524E73-49F3-4904-A266-8E239368524F}" dt="2023-09-30T06:25:09.422" v="378" actId="478"/>
          <ac:spMkLst>
            <pc:docMk/>
            <pc:sldMk cId="2081504659" sldId="481"/>
            <ac:spMk id="14" creationId="{EA591A93-E05B-4697-A00C-47DD4162C71E}"/>
          </ac:spMkLst>
        </pc:spChg>
        <pc:spChg chg="add mod">
          <ac:chgData name="Yi Zhang" userId="5b06296ba79af796" providerId="LiveId" clId="{AE524E73-49F3-4904-A266-8E239368524F}" dt="2023-09-30T06:27:53.995" v="475" actId="164"/>
          <ac:spMkLst>
            <pc:docMk/>
            <pc:sldMk cId="2081504659" sldId="481"/>
            <ac:spMk id="31" creationId="{980CEF11-87D2-41FC-B18D-DB32575E180C}"/>
          </ac:spMkLst>
        </pc:spChg>
        <pc:spChg chg="add mod">
          <ac:chgData name="Yi Zhang" userId="5b06296ba79af796" providerId="LiveId" clId="{AE524E73-49F3-4904-A266-8E239368524F}" dt="2023-09-30T06:30:18.113" v="556" actId="1076"/>
          <ac:spMkLst>
            <pc:docMk/>
            <pc:sldMk cId="2081504659" sldId="481"/>
            <ac:spMk id="34" creationId="{3929B341-40D3-420B-849D-0BA8FD34B2FF}"/>
          </ac:spMkLst>
        </pc:spChg>
        <pc:spChg chg="add mod">
          <ac:chgData name="Yi Zhang" userId="5b06296ba79af796" providerId="LiveId" clId="{AE524E73-49F3-4904-A266-8E239368524F}" dt="2023-09-30T06:35:39.523" v="606" actId="1076"/>
          <ac:spMkLst>
            <pc:docMk/>
            <pc:sldMk cId="2081504659" sldId="481"/>
            <ac:spMk id="43" creationId="{70AF16DC-1EEB-4DD4-B164-33C1E90F7051}"/>
          </ac:spMkLst>
        </pc:spChg>
        <pc:grpChg chg="add mod">
          <ac:chgData name="Yi Zhang" userId="5b06296ba79af796" providerId="LiveId" clId="{AE524E73-49F3-4904-A266-8E239368524F}" dt="2023-09-30T06:19:23.772" v="191" actId="1076"/>
          <ac:grpSpMkLst>
            <pc:docMk/>
            <pc:sldMk cId="2081504659" sldId="481"/>
            <ac:grpSpMk id="5" creationId="{26DCEEEB-8148-43CC-95CE-1B1B74A5C4DA}"/>
          </ac:grpSpMkLst>
        </pc:grpChg>
        <pc:grpChg chg="add mod">
          <ac:chgData name="Yi Zhang" userId="5b06296ba79af796" providerId="LiveId" clId="{AE524E73-49F3-4904-A266-8E239368524F}" dt="2023-09-30T06:19:18.060" v="188" actId="1076"/>
          <ac:grpSpMkLst>
            <pc:docMk/>
            <pc:sldMk cId="2081504659" sldId="481"/>
            <ac:grpSpMk id="8" creationId="{E789A071-C331-42DB-9059-4A717CA02E3C}"/>
          </ac:grpSpMkLst>
        </pc:grpChg>
        <pc:grpChg chg="add del mod">
          <ac:chgData name="Yi Zhang" userId="5b06296ba79af796" providerId="LiveId" clId="{AE524E73-49F3-4904-A266-8E239368524F}" dt="2023-09-30T06:26:25.700" v="396" actId="165"/>
          <ac:grpSpMkLst>
            <pc:docMk/>
            <pc:sldMk cId="2081504659" sldId="481"/>
            <ac:grpSpMk id="20" creationId="{83124E68-4928-41CC-B15F-77A17F372190}"/>
          </ac:grpSpMkLst>
        </pc:grpChg>
        <pc:grpChg chg="add mod">
          <ac:chgData name="Yi Zhang" userId="5b06296ba79af796" providerId="LiveId" clId="{AE524E73-49F3-4904-A266-8E239368524F}" dt="2023-09-30T06:28:33.777" v="538" actId="164"/>
          <ac:grpSpMkLst>
            <pc:docMk/>
            <pc:sldMk cId="2081504659" sldId="481"/>
            <ac:grpSpMk id="28" creationId="{05A5E70F-8A3A-439D-89F1-EFC32B7876B7}"/>
          </ac:grpSpMkLst>
        </pc:grpChg>
        <pc:grpChg chg="add mod">
          <ac:chgData name="Yi Zhang" userId="5b06296ba79af796" providerId="LiveId" clId="{AE524E73-49F3-4904-A266-8E239368524F}" dt="2023-09-30T06:27:53.995" v="475" actId="164"/>
          <ac:grpSpMkLst>
            <pc:docMk/>
            <pc:sldMk cId="2081504659" sldId="481"/>
            <ac:grpSpMk id="33" creationId="{03ACCF64-78E7-49F4-AB87-E3DE1F9C66F1}"/>
          </ac:grpSpMkLst>
        </pc:grpChg>
        <pc:grpChg chg="add mod">
          <ac:chgData name="Yi Zhang" userId="5b06296ba79af796" providerId="LiveId" clId="{AE524E73-49F3-4904-A266-8E239368524F}" dt="2023-09-30T06:29:37.697" v="550" actId="1076"/>
          <ac:grpSpMkLst>
            <pc:docMk/>
            <pc:sldMk cId="2081504659" sldId="481"/>
            <ac:grpSpMk id="35" creationId="{718AB7AF-82D9-4595-B4D4-00E0558D672A}"/>
          </ac:grpSpMkLst>
        </pc:grpChg>
        <pc:grpChg chg="add del mod">
          <ac:chgData name="Yi Zhang" userId="5b06296ba79af796" providerId="LiveId" clId="{AE524E73-49F3-4904-A266-8E239368524F}" dt="2023-09-30T06:35:23.802" v="602" actId="165"/>
          <ac:grpSpMkLst>
            <pc:docMk/>
            <pc:sldMk cId="2081504659" sldId="481"/>
            <ac:grpSpMk id="37" creationId="{B0D08290-591C-4DBC-9A7F-0444453F82B7}"/>
          </ac:grpSpMkLst>
        </pc:grpChg>
        <pc:picChg chg="mod">
          <ac:chgData name="Yi Zhang" userId="5b06296ba79af796" providerId="LiveId" clId="{AE524E73-49F3-4904-A266-8E239368524F}" dt="2023-09-30T06:18:33.109" v="149"/>
          <ac:picMkLst>
            <pc:docMk/>
            <pc:sldMk cId="2081504659" sldId="481"/>
            <ac:picMk id="6" creationId="{C6197649-BC97-47CA-A682-4111FC748A4A}"/>
          </ac:picMkLst>
        </pc:picChg>
        <pc:picChg chg="mod">
          <ac:chgData name="Yi Zhang" userId="5b06296ba79af796" providerId="LiveId" clId="{AE524E73-49F3-4904-A266-8E239368524F}" dt="2023-09-30T06:18:33.109" v="149"/>
          <ac:picMkLst>
            <pc:docMk/>
            <pc:sldMk cId="2081504659" sldId="481"/>
            <ac:picMk id="10" creationId="{7049BCE3-74AE-46BF-908A-C559542D907E}"/>
          </ac:picMkLst>
        </pc:picChg>
        <pc:picChg chg="add mod">
          <ac:chgData name="Yi Zhang" userId="5b06296ba79af796" providerId="LiveId" clId="{AE524E73-49F3-4904-A266-8E239368524F}" dt="2023-09-30T06:34:42.598" v="595" actId="1076"/>
          <ac:picMkLst>
            <pc:docMk/>
            <pc:sldMk cId="2081504659" sldId="481"/>
            <ac:picMk id="12" creationId="{A88339F1-2220-4682-83BA-9FE54A092FEB}"/>
          </ac:picMkLst>
        </pc:picChg>
        <pc:picChg chg="add mod">
          <ac:chgData name="Yi Zhang" userId="5b06296ba79af796" providerId="LiveId" clId="{AE524E73-49F3-4904-A266-8E239368524F}" dt="2023-09-30T06:29:14.355" v="542" actId="1076"/>
          <ac:picMkLst>
            <pc:docMk/>
            <pc:sldMk cId="2081504659" sldId="481"/>
            <ac:picMk id="13" creationId="{CD140E48-2C42-42D4-9C4D-175B310F0EE0}"/>
          </ac:picMkLst>
        </pc:picChg>
        <pc:picChg chg="add del mod">
          <ac:chgData name="Yi Zhang" userId="5b06296ba79af796" providerId="LiveId" clId="{AE524E73-49F3-4904-A266-8E239368524F}" dt="2023-09-30T06:27:28.005" v="444" actId="478"/>
          <ac:picMkLst>
            <pc:docMk/>
            <pc:sldMk cId="2081504659" sldId="481"/>
            <ac:picMk id="32" creationId="{E2CC22DD-0CE4-4A0E-ADED-DB0C23B2E5FA}"/>
          </ac:picMkLst>
        </pc:picChg>
        <pc:picChg chg="add mod">
          <ac:chgData name="Yi Zhang" userId="5b06296ba79af796" providerId="LiveId" clId="{AE524E73-49F3-4904-A266-8E239368524F}" dt="2023-09-30T06:30:32.348" v="561" actId="1076"/>
          <ac:picMkLst>
            <pc:docMk/>
            <pc:sldMk cId="2081504659" sldId="481"/>
            <ac:picMk id="36" creationId="{DFAA1B78-1AD9-4B66-9914-D2F5C3E1F905}"/>
          </ac:picMkLst>
        </pc:picChg>
        <pc:picChg chg="mod topLvl">
          <ac:chgData name="Yi Zhang" userId="5b06296ba79af796" providerId="LiveId" clId="{AE524E73-49F3-4904-A266-8E239368524F}" dt="2023-09-30T06:35:54.996" v="610" actId="1076"/>
          <ac:picMkLst>
            <pc:docMk/>
            <pc:sldMk cId="2081504659" sldId="481"/>
            <ac:picMk id="38" creationId="{128AD0E4-0BC3-4959-A14D-22A872213FD9}"/>
          </ac:picMkLst>
        </pc:picChg>
        <pc:picChg chg="mod topLvl">
          <ac:chgData name="Yi Zhang" userId="5b06296ba79af796" providerId="LiveId" clId="{AE524E73-49F3-4904-A266-8E239368524F}" dt="2023-09-30T06:36:01.702" v="612" actId="1076"/>
          <ac:picMkLst>
            <pc:docMk/>
            <pc:sldMk cId="2081504659" sldId="481"/>
            <ac:picMk id="39" creationId="{5CA6F1D8-1052-42F8-81BC-12728E6FA605}"/>
          </ac:picMkLst>
        </pc:picChg>
        <pc:picChg chg="mod topLvl">
          <ac:chgData name="Yi Zhang" userId="5b06296ba79af796" providerId="LiveId" clId="{AE524E73-49F3-4904-A266-8E239368524F}" dt="2023-09-30T06:35:50.664" v="609" actId="1076"/>
          <ac:picMkLst>
            <pc:docMk/>
            <pc:sldMk cId="2081504659" sldId="481"/>
            <ac:picMk id="40" creationId="{148C1B05-80DA-4F1D-AC08-37FA9C2E0E84}"/>
          </ac:picMkLst>
        </pc:picChg>
        <pc:picChg chg="del mod">
          <ac:chgData name="Yi Zhang" userId="5b06296ba79af796" providerId="LiveId" clId="{AE524E73-49F3-4904-A266-8E239368524F}" dt="2023-09-30T06:35:20.556" v="601" actId="478"/>
          <ac:picMkLst>
            <pc:docMk/>
            <pc:sldMk cId="2081504659" sldId="481"/>
            <ac:picMk id="41" creationId="{7ED72A1C-D777-45CC-BD53-B6E2A2DF7DEA}"/>
          </ac:picMkLst>
        </pc:picChg>
        <pc:picChg chg="mod topLvl">
          <ac:chgData name="Yi Zhang" userId="5b06296ba79af796" providerId="LiveId" clId="{AE524E73-49F3-4904-A266-8E239368524F}" dt="2023-09-30T06:35:59.137" v="611" actId="1076"/>
          <ac:picMkLst>
            <pc:docMk/>
            <pc:sldMk cId="2081504659" sldId="481"/>
            <ac:picMk id="42" creationId="{89F39550-AEDA-4916-8AC3-EED8D562358D}"/>
          </ac:picMkLst>
        </pc:picChg>
        <pc:picChg chg="add mod">
          <ac:chgData name="Yi Zhang" userId="5b06296ba79af796" providerId="LiveId" clId="{AE524E73-49F3-4904-A266-8E239368524F}" dt="2023-09-30T06:38:36.088" v="627" actId="1076"/>
          <ac:picMkLst>
            <pc:docMk/>
            <pc:sldMk cId="2081504659" sldId="481"/>
            <ac:picMk id="45" creationId="{83382BC0-48B6-4DD3-9E75-E27C3C8B576C}"/>
          </ac:picMkLst>
        </pc:picChg>
        <pc:picChg chg="add del mod">
          <ac:chgData name="Yi Zhang" userId="5b06296ba79af796" providerId="LiveId" clId="{AE524E73-49F3-4904-A266-8E239368524F}" dt="2023-09-30T06:38:26.568" v="624" actId="478"/>
          <ac:picMkLst>
            <pc:docMk/>
            <pc:sldMk cId="2081504659" sldId="481"/>
            <ac:picMk id="1026" creationId="{28030798-C15B-4869-B117-755C8959CB9A}"/>
          </ac:picMkLst>
        </pc:picChg>
        <pc:cxnChg chg="add mod topLvl">
          <ac:chgData name="Yi Zhang" userId="5b06296ba79af796" providerId="LiveId" clId="{AE524E73-49F3-4904-A266-8E239368524F}" dt="2023-09-30T06:26:45.075" v="401" actId="164"/>
          <ac:cxnSpMkLst>
            <pc:docMk/>
            <pc:sldMk cId="2081504659" sldId="481"/>
            <ac:cxnSpMk id="15" creationId="{4BB5075E-57E0-4569-8740-C8C7EC9406FD}"/>
          </ac:cxnSpMkLst>
        </pc:cxnChg>
        <pc:cxnChg chg="add mod topLvl">
          <ac:chgData name="Yi Zhang" userId="5b06296ba79af796" providerId="LiveId" clId="{AE524E73-49F3-4904-A266-8E239368524F}" dt="2023-09-30T06:26:45.075" v="401" actId="164"/>
          <ac:cxnSpMkLst>
            <pc:docMk/>
            <pc:sldMk cId="2081504659" sldId="481"/>
            <ac:cxnSpMk id="18" creationId="{5254054E-42E5-45A7-ACF1-7404A115FA2D}"/>
          </ac:cxnSpMkLst>
        </pc:cxnChg>
        <pc:cxnChg chg="add mod">
          <ac:chgData name="Yi Zhang" userId="5b06296ba79af796" providerId="LiveId" clId="{AE524E73-49F3-4904-A266-8E239368524F}" dt="2023-09-30T06:27:53.995" v="475" actId="164"/>
          <ac:cxnSpMkLst>
            <pc:docMk/>
            <pc:sldMk cId="2081504659" sldId="481"/>
            <ac:cxnSpMk id="22" creationId="{EA921F83-9810-44EB-90E4-520829716D85}"/>
          </ac:cxnSpMkLst>
        </pc:cxnChg>
      </pc:sldChg>
      <pc:sldChg chg="addSp modSp add mod">
        <pc:chgData name="Yi Zhang" userId="5b06296ba79af796" providerId="LiveId" clId="{AE524E73-49F3-4904-A266-8E239368524F}" dt="2023-09-30T06:52:01.644" v="758" actId="20577"/>
        <pc:sldMkLst>
          <pc:docMk/>
          <pc:sldMk cId="3937408459" sldId="482"/>
        </pc:sldMkLst>
        <pc:spChg chg="add mod">
          <ac:chgData name="Yi Zhang" userId="5b06296ba79af796" providerId="LiveId" clId="{AE524E73-49F3-4904-A266-8E239368524F}" dt="2023-09-30T06:50:13.100" v="629" actId="1076"/>
          <ac:spMkLst>
            <pc:docMk/>
            <pc:sldMk cId="3937408459" sldId="482"/>
            <ac:spMk id="5" creationId="{975B319B-6A93-42C6-BE95-B4D4E3E249E7}"/>
          </ac:spMkLst>
        </pc:spChg>
        <pc:spChg chg="add mod">
          <ac:chgData name="Yi Zhang" userId="5b06296ba79af796" providerId="LiveId" clId="{AE524E73-49F3-4904-A266-8E239368524F}" dt="2023-09-30T06:50:13.100" v="629" actId="1076"/>
          <ac:spMkLst>
            <pc:docMk/>
            <pc:sldMk cId="3937408459" sldId="482"/>
            <ac:spMk id="7" creationId="{59901998-573B-4B14-9BD8-99FAE3A94F89}"/>
          </ac:spMkLst>
        </pc:spChg>
        <pc:spChg chg="mod">
          <ac:chgData name="Yi Zhang" userId="5b06296ba79af796" providerId="LiveId" clId="{AE524E73-49F3-4904-A266-8E239368524F}" dt="2023-09-30T06:52:01.644" v="758" actId="20577"/>
          <ac:spMkLst>
            <pc:docMk/>
            <pc:sldMk cId="3937408459" sldId="482"/>
            <ac:spMk id="9" creationId="{CDD59CF0-CA22-49AE-BD98-F0751966A11E}"/>
          </ac:spMkLst>
        </pc:spChg>
        <pc:spChg chg="add mod">
          <ac:chgData name="Yi Zhang" userId="5b06296ba79af796" providerId="LiveId" clId="{AE524E73-49F3-4904-A266-8E239368524F}" dt="2023-09-30T06:50:13.100" v="629" actId="1076"/>
          <ac:spMkLst>
            <pc:docMk/>
            <pc:sldMk cId="3937408459" sldId="482"/>
            <ac:spMk id="11" creationId="{B2C7099D-BCAC-4116-B4CE-B78F5E2F26EE}"/>
          </ac:spMkLst>
        </pc:spChg>
        <pc:spChg chg="add mod">
          <ac:chgData name="Yi Zhang" userId="5b06296ba79af796" providerId="LiveId" clId="{AE524E73-49F3-4904-A266-8E239368524F}" dt="2023-09-30T06:50:13.100" v="629" actId="1076"/>
          <ac:spMkLst>
            <pc:docMk/>
            <pc:sldMk cId="3937408459" sldId="482"/>
            <ac:spMk id="14" creationId="{FAAF4B89-1179-4E74-A655-A0B602B27212}"/>
          </ac:spMkLst>
        </pc:spChg>
        <pc:spChg chg="add mod">
          <ac:chgData name="Yi Zhang" userId="5b06296ba79af796" providerId="LiveId" clId="{AE524E73-49F3-4904-A266-8E239368524F}" dt="2023-09-30T06:50:13.100" v="629" actId="1076"/>
          <ac:spMkLst>
            <pc:docMk/>
            <pc:sldMk cId="3937408459" sldId="482"/>
            <ac:spMk id="15" creationId="{15B75B83-03AE-4B1D-AFA5-786572B8FC57}"/>
          </ac:spMkLst>
        </pc:spChg>
        <pc:spChg chg="add mod">
          <ac:chgData name="Yi Zhang" userId="5b06296ba79af796" providerId="LiveId" clId="{AE524E73-49F3-4904-A266-8E239368524F}" dt="2023-09-30T06:50:13.100" v="629" actId="1076"/>
          <ac:spMkLst>
            <pc:docMk/>
            <pc:sldMk cId="3937408459" sldId="482"/>
            <ac:spMk id="16" creationId="{FEF03348-C5FF-4F91-8040-7DFBA80673E9}"/>
          </ac:spMkLst>
        </pc:spChg>
        <pc:spChg chg="add mod">
          <ac:chgData name="Yi Zhang" userId="5b06296ba79af796" providerId="LiveId" clId="{AE524E73-49F3-4904-A266-8E239368524F}" dt="2023-09-30T06:50:13.100" v="629" actId="1076"/>
          <ac:spMkLst>
            <pc:docMk/>
            <pc:sldMk cId="3937408459" sldId="482"/>
            <ac:spMk id="18" creationId="{6B54B646-4B79-4964-B3E4-1EE088B8745A}"/>
          </ac:spMkLst>
        </pc:spChg>
        <pc:spChg chg="add mod">
          <ac:chgData name="Yi Zhang" userId="5b06296ba79af796" providerId="LiveId" clId="{AE524E73-49F3-4904-A266-8E239368524F}" dt="2023-09-30T06:50:19.558" v="631" actId="1076"/>
          <ac:spMkLst>
            <pc:docMk/>
            <pc:sldMk cId="3937408459" sldId="482"/>
            <ac:spMk id="19" creationId="{1389BA0F-0E33-4E6D-AA48-8BC1333E45B3}"/>
          </ac:spMkLst>
        </pc:spChg>
        <pc:picChg chg="add mod">
          <ac:chgData name="Yi Zhang" userId="5b06296ba79af796" providerId="LiveId" clId="{AE524E73-49F3-4904-A266-8E239368524F}" dt="2023-09-30T06:50:13.100" v="629" actId="1076"/>
          <ac:picMkLst>
            <pc:docMk/>
            <pc:sldMk cId="3937408459" sldId="482"/>
            <ac:picMk id="6" creationId="{2D40DD5F-EDCB-4D22-B96A-21FD6511089D}"/>
          </ac:picMkLst>
        </pc:picChg>
        <pc:picChg chg="add mod">
          <ac:chgData name="Yi Zhang" userId="5b06296ba79af796" providerId="LiveId" clId="{AE524E73-49F3-4904-A266-8E239368524F}" dt="2023-09-30T06:50:13.100" v="629" actId="1076"/>
          <ac:picMkLst>
            <pc:docMk/>
            <pc:sldMk cId="3937408459" sldId="482"/>
            <ac:picMk id="10" creationId="{567CBDC6-C09E-4599-9BE8-8899DCF5396C}"/>
          </ac:picMkLst>
        </pc:picChg>
        <pc:picChg chg="add mod">
          <ac:chgData name="Yi Zhang" userId="5b06296ba79af796" providerId="LiveId" clId="{AE524E73-49F3-4904-A266-8E239368524F}" dt="2023-09-30T06:50:13.100" v="629" actId="1076"/>
          <ac:picMkLst>
            <pc:docMk/>
            <pc:sldMk cId="3937408459" sldId="482"/>
            <ac:picMk id="12" creationId="{08872FB8-2CB2-419B-BE59-A284F8F1D363}"/>
          </ac:picMkLst>
        </pc:picChg>
        <pc:cxnChg chg="add mod">
          <ac:chgData name="Yi Zhang" userId="5b06296ba79af796" providerId="LiveId" clId="{AE524E73-49F3-4904-A266-8E239368524F}" dt="2023-09-30T06:50:13.100" v="629" actId="1076"/>
          <ac:cxnSpMkLst>
            <pc:docMk/>
            <pc:sldMk cId="3937408459" sldId="482"/>
            <ac:cxnSpMk id="8" creationId="{E307A0CF-255A-4D65-A9F6-CE8A5E5CEFF6}"/>
          </ac:cxnSpMkLst>
        </pc:cxnChg>
        <pc:cxnChg chg="add mod">
          <ac:chgData name="Yi Zhang" userId="5b06296ba79af796" providerId="LiveId" clId="{AE524E73-49F3-4904-A266-8E239368524F}" dt="2023-09-30T06:50:13.100" v="629" actId="1076"/>
          <ac:cxnSpMkLst>
            <pc:docMk/>
            <pc:sldMk cId="3937408459" sldId="482"/>
            <ac:cxnSpMk id="13" creationId="{D25CA075-904B-4036-B49F-5F2E05994CBE}"/>
          </ac:cxnSpMkLst>
        </pc:cxnChg>
        <pc:cxnChg chg="add mod">
          <ac:chgData name="Yi Zhang" userId="5b06296ba79af796" providerId="LiveId" clId="{AE524E73-49F3-4904-A266-8E239368524F}" dt="2023-09-30T06:50:13.100" v="629" actId="1076"/>
          <ac:cxnSpMkLst>
            <pc:docMk/>
            <pc:sldMk cId="3937408459" sldId="482"/>
            <ac:cxnSpMk id="17" creationId="{874810BA-AB7D-4212-8B99-0D9AE03F120C}"/>
          </ac:cxnSpMkLst>
        </pc:cxnChg>
      </pc:sldChg>
      <pc:sldChg chg="modSp add mod">
        <pc:chgData name="Yi Zhang" userId="5b06296ba79af796" providerId="LiveId" clId="{AE524E73-49F3-4904-A266-8E239368524F}" dt="2023-09-30T06:51:32.786" v="662" actId="20577"/>
        <pc:sldMkLst>
          <pc:docMk/>
          <pc:sldMk cId="391512675" sldId="483"/>
        </pc:sldMkLst>
        <pc:spChg chg="mod">
          <ac:chgData name="Yi Zhang" userId="5b06296ba79af796" providerId="LiveId" clId="{AE524E73-49F3-4904-A266-8E239368524F}" dt="2023-09-30T06:51:32.786" v="662" actId="20577"/>
          <ac:spMkLst>
            <pc:docMk/>
            <pc:sldMk cId="391512675" sldId="483"/>
            <ac:spMk id="9" creationId="{CDD59CF0-CA22-49AE-BD98-F0751966A11E}"/>
          </ac:spMkLst>
        </pc:spChg>
      </pc:sldChg>
      <pc:sldChg chg="modSp add mod">
        <pc:chgData name="Yi Zhang" userId="5b06296ba79af796" providerId="LiveId" clId="{AE524E73-49F3-4904-A266-8E239368524F}" dt="2023-09-30T06:51:24.725" v="647" actId="20577"/>
        <pc:sldMkLst>
          <pc:docMk/>
          <pc:sldMk cId="4107667492" sldId="484"/>
        </pc:sldMkLst>
        <pc:spChg chg="mod">
          <ac:chgData name="Yi Zhang" userId="5b06296ba79af796" providerId="LiveId" clId="{AE524E73-49F3-4904-A266-8E239368524F}" dt="2023-09-30T06:51:24.725" v="647" actId="20577"/>
          <ac:spMkLst>
            <pc:docMk/>
            <pc:sldMk cId="4107667492" sldId="484"/>
            <ac:spMk id="9" creationId="{CDD59CF0-CA22-49AE-BD98-F0751966A11E}"/>
          </ac:spMkLst>
        </pc:spChg>
      </pc:sldChg>
      <pc:sldChg chg="add">
        <pc:chgData name="Yi Zhang" userId="5b06296ba79af796" providerId="LiveId" clId="{AE524E73-49F3-4904-A266-8E239368524F}" dt="2023-09-30T06:17:10.199" v="106"/>
        <pc:sldMkLst>
          <pc:docMk/>
          <pc:sldMk cId="70425361" sldId="485"/>
        </pc:sldMkLst>
      </pc:sldChg>
    </pc:docChg>
  </pc:docChgLst>
  <pc:docChgLst>
    <pc:chgData name="杨光" userId="84ade3e0-de1d-410f-acb5-34a11f8f9203" providerId="ADAL" clId="{BFD0B8AF-397F-4007-B804-EF671F5E96CF}"/>
    <pc:docChg chg="modSld">
      <pc:chgData name="杨光" userId="84ade3e0-de1d-410f-acb5-34a11f8f9203" providerId="ADAL" clId="{BFD0B8AF-397F-4007-B804-EF671F5E96CF}" dt="2023-03-13T00:55:01.869" v="1" actId="20577"/>
      <pc:docMkLst>
        <pc:docMk/>
      </pc:docMkLst>
      <pc:sldChg chg="modNotesTx">
        <pc:chgData name="杨光" userId="84ade3e0-de1d-410f-acb5-34a11f8f9203" providerId="ADAL" clId="{BFD0B8AF-397F-4007-B804-EF671F5E96CF}" dt="2023-03-13T00:55:01.869" v="1" actId="20577"/>
        <pc:sldMkLst>
          <pc:docMk/>
          <pc:sldMk cId="393145037" sldId="422"/>
        </pc:sldMkLst>
      </pc:sldChg>
      <pc:sldChg chg="modNotesTx">
        <pc:chgData name="杨光" userId="84ade3e0-de1d-410f-acb5-34a11f8f9203" providerId="ADAL" clId="{BFD0B8AF-397F-4007-B804-EF671F5E96CF}" dt="2023-03-13T00:54:07.630" v="0" actId="20577"/>
        <pc:sldMkLst>
          <pc:docMk/>
          <pc:sldMk cId="3399719796" sldId="427"/>
        </pc:sldMkLst>
      </pc:sldChg>
    </pc:docChg>
  </pc:docChgLst>
  <pc:docChgLst>
    <pc:chgData name="杨光" userId="84ade3e0-de1d-410f-acb5-34a11f8f9203" providerId="ADAL" clId="{E2383206-B43D-4C8A-841B-ACF8FE15A3EB}"/>
    <pc:docChg chg="undo custSel addSld delSld modSld sldOrd">
      <pc:chgData name="杨光" userId="84ade3e0-de1d-410f-acb5-34a11f8f9203" providerId="ADAL" clId="{E2383206-B43D-4C8A-841B-ACF8FE15A3EB}" dt="2023-03-12T09:12:42.799" v="2032" actId="167"/>
      <pc:docMkLst>
        <pc:docMk/>
      </pc:docMkLst>
      <pc:sldChg chg="modSp">
        <pc:chgData name="杨光" userId="84ade3e0-de1d-410f-acb5-34a11f8f9203" providerId="ADAL" clId="{E2383206-B43D-4C8A-841B-ACF8FE15A3EB}" dt="2023-03-12T08:16:27.245" v="1919" actId="5793"/>
        <pc:sldMkLst>
          <pc:docMk/>
          <pc:sldMk cId="4145648221" sldId="258"/>
        </pc:sldMkLst>
        <pc:spChg chg="mod">
          <ac:chgData name="杨光" userId="84ade3e0-de1d-410f-acb5-34a11f8f9203" providerId="ADAL" clId="{E2383206-B43D-4C8A-841B-ACF8FE15A3EB}" dt="2023-03-12T08:16:27.245" v="1919" actId="5793"/>
          <ac:spMkLst>
            <pc:docMk/>
            <pc:sldMk cId="4145648221" sldId="258"/>
            <ac:spMk id="2" creationId="{00000000-0000-0000-0000-000000000000}"/>
          </ac:spMkLst>
        </pc:spChg>
      </pc:sldChg>
      <pc:sldChg chg="ord">
        <pc:chgData name="杨光" userId="84ade3e0-de1d-410f-acb5-34a11f8f9203" providerId="ADAL" clId="{E2383206-B43D-4C8A-841B-ACF8FE15A3EB}" dt="2023-03-12T04:35:28.405" v="1534"/>
        <pc:sldMkLst>
          <pc:docMk/>
          <pc:sldMk cId="2801988730" sldId="371"/>
        </pc:sldMkLst>
      </pc:sldChg>
      <pc:sldChg chg="modSp ord">
        <pc:chgData name="杨光" userId="84ade3e0-de1d-410f-acb5-34a11f8f9203" providerId="ADAL" clId="{E2383206-B43D-4C8A-841B-ACF8FE15A3EB}" dt="2023-03-12T07:14:31.162" v="1751"/>
        <pc:sldMkLst>
          <pc:docMk/>
          <pc:sldMk cId="2964962231" sldId="402"/>
        </pc:sldMkLst>
        <pc:spChg chg="mod">
          <ac:chgData name="杨光" userId="84ade3e0-de1d-410f-acb5-34a11f8f9203" providerId="ADAL" clId="{E2383206-B43D-4C8A-841B-ACF8FE15A3EB}" dt="2023-03-12T07:14:31.162" v="1751"/>
          <ac:spMkLst>
            <pc:docMk/>
            <pc:sldMk cId="2964962231" sldId="402"/>
            <ac:spMk id="2" creationId="{99EE41DE-0591-42BA-8675-0DC8BA122032}"/>
          </ac:spMkLst>
        </pc:spChg>
        <pc:spChg chg="mod">
          <ac:chgData name="杨光" userId="84ade3e0-de1d-410f-acb5-34a11f8f9203" providerId="ADAL" clId="{E2383206-B43D-4C8A-841B-ACF8FE15A3EB}" dt="2023-03-12T07:14:17.728" v="1741" actId="1076"/>
          <ac:spMkLst>
            <pc:docMk/>
            <pc:sldMk cId="2964962231" sldId="402"/>
            <ac:spMk id="3" creationId="{781088E5-5E34-4E74-9853-0329C7BE197A}"/>
          </ac:spMkLst>
        </pc:spChg>
      </pc:sldChg>
      <pc:sldChg chg="addSp modSp">
        <pc:chgData name="杨光" userId="84ade3e0-de1d-410f-acb5-34a11f8f9203" providerId="ADAL" clId="{E2383206-B43D-4C8A-841B-ACF8FE15A3EB}" dt="2023-03-11T08:30:49.596" v="1100" actId="255"/>
        <pc:sldMkLst>
          <pc:docMk/>
          <pc:sldMk cId="1993528020" sldId="405"/>
        </pc:sldMkLst>
        <pc:spChg chg="add mod">
          <ac:chgData name="杨光" userId="84ade3e0-de1d-410f-acb5-34a11f8f9203" providerId="ADAL" clId="{E2383206-B43D-4C8A-841B-ACF8FE15A3EB}" dt="2023-03-11T08:30:28.029" v="1098" actId="1076"/>
          <ac:spMkLst>
            <pc:docMk/>
            <pc:sldMk cId="1993528020" sldId="405"/>
            <ac:spMk id="8" creationId="{FB1D1F2A-0E24-47E9-8CAC-F1BEEE03028F}"/>
          </ac:spMkLst>
        </pc:spChg>
        <pc:spChg chg="add mod">
          <ac:chgData name="杨光" userId="84ade3e0-de1d-410f-acb5-34a11f8f9203" providerId="ADAL" clId="{E2383206-B43D-4C8A-841B-ACF8FE15A3EB}" dt="2023-03-11T08:30:49.596" v="1100" actId="255"/>
          <ac:spMkLst>
            <pc:docMk/>
            <pc:sldMk cId="1993528020" sldId="405"/>
            <ac:spMk id="11" creationId="{49E128D8-D868-4C3F-AB84-8E918C4978C3}"/>
          </ac:spMkLst>
        </pc:spChg>
        <pc:spChg chg="mod">
          <ac:chgData name="杨光" userId="84ade3e0-de1d-410f-acb5-34a11f8f9203" providerId="ADAL" clId="{E2383206-B43D-4C8A-841B-ACF8FE15A3EB}" dt="2023-03-11T08:30:10.642" v="1093" actId="1076"/>
          <ac:spMkLst>
            <pc:docMk/>
            <pc:sldMk cId="1993528020" sldId="405"/>
            <ac:spMk id="12" creationId="{CA1F9A28-4947-4915-938F-30AC199BA005}"/>
          </ac:spMkLst>
        </pc:spChg>
        <pc:spChg chg="add mod">
          <ac:chgData name="杨光" userId="84ade3e0-de1d-410f-acb5-34a11f8f9203" providerId="ADAL" clId="{E2383206-B43D-4C8A-841B-ACF8FE15A3EB}" dt="2023-03-11T08:30:13.173" v="1094" actId="1076"/>
          <ac:spMkLst>
            <pc:docMk/>
            <pc:sldMk cId="1993528020" sldId="405"/>
            <ac:spMk id="18" creationId="{A0FCD852-59B9-4AEB-81DC-9E556DBB6282}"/>
          </ac:spMkLst>
        </pc:spChg>
      </pc:sldChg>
      <pc:sldChg chg="addSp delSp modSp">
        <pc:chgData name="杨光" userId="84ade3e0-de1d-410f-acb5-34a11f8f9203" providerId="ADAL" clId="{E2383206-B43D-4C8A-841B-ACF8FE15A3EB}" dt="2023-03-11T09:21:51.241" v="1355" actId="1076"/>
        <pc:sldMkLst>
          <pc:docMk/>
          <pc:sldMk cId="3409864590" sldId="406"/>
        </pc:sldMkLst>
        <pc:spChg chg="mod">
          <ac:chgData name="杨光" userId="84ade3e0-de1d-410f-acb5-34a11f8f9203" providerId="ADAL" clId="{E2383206-B43D-4C8A-841B-ACF8FE15A3EB}" dt="2023-03-11T09:21:28.125" v="1348" actId="1076"/>
          <ac:spMkLst>
            <pc:docMk/>
            <pc:sldMk cId="3409864590" sldId="406"/>
            <ac:spMk id="6" creationId="{13C63690-9879-42C2-8811-71CB16D5AF63}"/>
          </ac:spMkLst>
        </pc:spChg>
        <pc:spChg chg="add mod">
          <ac:chgData name="杨光" userId="84ade3e0-de1d-410f-acb5-34a11f8f9203" providerId="ADAL" clId="{E2383206-B43D-4C8A-841B-ACF8FE15A3EB}" dt="2023-03-11T09:15:35.455" v="1293" actId="1076"/>
          <ac:spMkLst>
            <pc:docMk/>
            <pc:sldMk cId="3409864590" sldId="406"/>
            <ac:spMk id="7" creationId="{97DFC29B-28E6-4A71-B744-C949DB8BE6DE}"/>
          </ac:spMkLst>
        </pc:spChg>
        <pc:spChg chg="add mod">
          <ac:chgData name="杨光" userId="84ade3e0-de1d-410f-acb5-34a11f8f9203" providerId="ADAL" clId="{E2383206-B43D-4C8A-841B-ACF8FE15A3EB}" dt="2023-03-11T09:21:44.082" v="1354" actId="1076"/>
          <ac:spMkLst>
            <pc:docMk/>
            <pc:sldMk cId="3409864590" sldId="406"/>
            <ac:spMk id="9" creationId="{FEB00F45-61B7-4C32-824F-236AE8478027}"/>
          </ac:spMkLst>
        </pc:spChg>
        <pc:spChg chg="mod">
          <ac:chgData name="杨光" userId="84ade3e0-de1d-410f-acb5-34a11f8f9203" providerId="ADAL" clId="{E2383206-B43D-4C8A-841B-ACF8FE15A3EB}" dt="2023-03-11T09:10:48.308" v="1136" actId="1076"/>
          <ac:spMkLst>
            <pc:docMk/>
            <pc:sldMk cId="3409864590" sldId="406"/>
            <ac:spMk id="11" creationId="{7CBE9895-0066-437A-89DD-C1C1CC9EDF8C}"/>
          </ac:spMkLst>
        </pc:spChg>
        <pc:picChg chg="add mod">
          <ac:chgData name="杨光" userId="84ade3e0-de1d-410f-acb5-34a11f8f9203" providerId="ADAL" clId="{E2383206-B43D-4C8A-841B-ACF8FE15A3EB}" dt="2023-03-11T09:21:51.241" v="1355" actId="1076"/>
          <ac:picMkLst>
            <pc:docMk/>
            <pc:sldMk cId="3409864590" sldId="406"/>
            <ac:picMk id="2" creationId="{CAB02A92-B385-4FF1-B971-316B1A775EED}"/>
          </ac:picMkLst>
        </pc:picChg>
        <pc:picChg chg="add mod ord">
          <ac:chgData name="杨光" userId="84ade3e0-de1d-410f-acb5-34a11f8f9203" providerId="ADAL" clId="{E2383206-B43D-4C8A-841B-ACF8FE15A3EB}" dt="2023-03-11T09:15:32.393" v="1292" actId="1076"/>
          <ac:picMkLst>
            <pc:docMk/>
            <pc:sldMk cId="3409864590" sldId="406"/>
            <ac:picMk id="5" creationId="{D7D83FC3-AF38-4574-A25F-D3F4750267C1}"/>
          </ac:picMkLst>
        </pc:picChg>
        <pc:picChg chg="add del mod">
          <ac:chgData name="杨光" userId="84ade3e0-de1d-410f-acb5-34a11f8f9203" providerId="ADAL" clId="{E2383206-B43D-4C8A-841B-ACF8FE15A3EB}" dt="2023-03-11T09:21:21.300" v="1345" actId="478"/>
          <ac:picMkLst>
            <pc:docMk/>
            <pc:sldMk cId="3409864590" sldId="406"/>
            <ac:picMk id="10" creationId="{F1920B81-BBB2-4D0D-AB67-6D16EC17AFED}"/>
          </ac:picMkLst>
        </pc:picChg>
        <pc:picChg chg="add mod">
          <ac:chgData name="杨光" userId="84ade3e0-de1d-410f-acb5-34a11f8f9203" providerId="ADAL" clId="{E2383206-B43D-4C8A-841B-ACF8FE15A3EB}" dt="2023-03-11T09:21:34.433" v="1351" actId="1076"/>
          <ac:picMkLst>
            <pc:docMk/>
            <pc:sldMk cId="3409864590" sldId="406"/>
            <ac:picMk id="12" creationId="{46A3B5C7-0F64-4687-B3D0-B43543EA616D}"/>
          </ac:picMkLst>
        </pc:picChg>
      </pc:sldChg>
      <pc:sldChg chg="addSp delSp modSp">
        <pc:chgData name="杨光" userId="84ade3e0-de1d-410f-acb5-34a11f8f9203" providerId="ADAL" clId="{E2383206-B43D-4C8A-841B-ACF8FE15A3EB}" dt="2023-03-12T08:34:54.790" v="1956" actId="1076"/>
        <pc:sldMkLst>
          <pc:docMk/>
          <pc:sldMk cId="766130256" sldId="415"/>
        </pc:sldMkLst>
        <pc:spChg chg="add mod">
          <ac:chgData name="杨光" userId="84ade3e0-de1d-410f-acb5-34a11f8f9203" providerId="ADAL" clId="{E2383206-B43D-4C8A-841B-ACF8FE15A3EB}" dt="2023-03-12T08:34:15.892" v="1942" actId="1076"/>
          <ac:spMkLst>
            <pc:docMk/>
            <pc:sldMk cId="766130256" sldId="415"/>
            <ac:spMk id="2" creationId="{B7C41864-B2AA-4D15-9026-A28C4456D2E7}"/>
          </ac:spMkLst>
        </pc:spChg>
        <pc:spChg chg="mod">
          <ac:chgData name="杨光" userId="84ade3e0-de1d-410f-acb5-34a11f8f9203" providerId="ADAL" clId="{E2383206-B43D-4C8A-841B-ACF8FE15A3EB}" dt="2023-03-12T04:34:33.304" v="1529" actId="20577"/>
          <ac:spMkLst>
            <pc:docMk/>
            <pc:sldMk cId="766130256" sldId="415"/>
            <ac:spMk id="4" creationId="{00000000-0000-0000-0000-000000000000}"/>
          </ac:spMkLst>
        </pc:spChg>
        <pc:spChg chg="mod">
          <ac:chgData name="杨光" userId="84ade3e0-de1d-410f-acb5-34a11f8f9203" providerId="ADAL" clId="{E2383206-B43D-4C8A-841B-ACF8FE15A3EB}" dt="2023-03-12T08:33:44.850" v="1931" actId="20577"/>
          <ac:spMkLst>
            <pc:docMk/>
            <pc:sldMk cId="766130256" sldId="415"/>
            <ac:spMk id="6" creationId="{13C63690-9879-42C2-8811-71CB16D5AF63}"/>
          </ac:spMkLst>
        </pc:spChg>
        <pc:spChg chg="del">
          <ac:chgData name="杨光" userId="84ade3e0-de1d-410f-acb5-34a11f8f9203" providerId="ADAL" clId="{E2383206-B43D-4C8A-841B-ACF8FE15A3EB}" dt="2023-03-11T06:59:09.186" v="338" actId="478"/>
          <ac:spMkLst>
            <pc:docMk/>
            <pc:sldMk cId="766130256" sldId="415"/>
            <ac:spMk id="13" creationId="{208FC5F6-A978-4B4F-B60F-70BAA785DA47}"/>
          </ac:spMkLst>
        </pc:spChg>
        <pc:picChg chg="add del mod">
          <ac:chgData name="杨光" userId="84ade3e0-de1d-410f-acb5-34a11f8f9203" providerId="ADAL" clId="{E2383206-B43D-4C8A-841B-ACF8FE15A3EB}" dt="2023-03-11T06:58:08.060" v="331" actId="478"/>
          <ac:picMkLst>
            <pc:docMk/>
            <pc:sldMk cId="766130256" sldId="415"/>
            <ac:picMk id="2" creationId="{BA8A1AC7-C0B7-4A05-88AC-3770389E8FB1}"/>
          </ac:picMkLst>
        </pc:picChg>
        <pc:picChg chg="add mod">
          <ac:chgData name="杨光" userId="84ade3e0-de1d-410f-acb5-34a11f8f9203" providerId="ADAL" clId="{E2383206-B43D-4C8A-841B-ACF8FE15A3EB}" dt="2023-03-12T08:34:08.976" v="1939" actId="1076"/>
          <ac:picMkLst>
            <pc:docMk/>
            <pc:sldMk cId="766130256" sldId="415"/>
            <ac:picMk id="5" creationId="{FBF95AE7-406F-48D6-9113-6B1665AE612F}"/>
          </ac:picMkLst>
        </pc:picChg>
        <pc:picChg chg="add mod">
          <ac:chgData name="杨光" userId="84ade3e0-de1d-410f-acb5-34a11f8f9203" providerId="ADAL" clId="{E2383206-B43D-4C8A-841B-ACF8FE15A3EB}" dt="2023-03-12T08:34:12.480" v="1941" actId="1076"/>
          <ac:picMkLst>
            <pc:docMk/>
            <pc:sldMk cId="766130256" sldId="415"/>
            <ac:picMk id="7" creationId="{8797D5FC-C851-477A-ABE2-A91F5532918A}"/>
          </ac:picMkLst>
        </pc:picChg>
        <pc:picChg chg="add mod">
          <ac:chgData name="杨光" userId="84ade3e0-de1d-410f-acb5-34a11f8f9203" providerId="ADAL" clId="{E2383206-B43D-4C8A-841B-ACF8FE15A3EB}" dt="2023-03-12T08:34:51.236" v="1954" actId="1076"/>
          <ac:picMkLst>
            <pc:docMk/>
            <pc:sldMk cId="766130256" sldId="415"/>
            <ac:picMk id="8" creationId="{5A039A5B-69D7-467F-A6A0-E0CECD8BBE0F}"/>
          </ac:picMkLst>
        </pc:picChg>
        <pc:picChg chg="add del mod ord">
          <ac:chgData name="杨光" userId="84ade3e0-de1d-410f-acb5-34a11f8f9203" providerId="ADAL" clId="{E2383206-B43D-4C8A-841B-ACF8FE15A3EB}" dt="2023-03-11T07:14:43.881" v="533" actId="478"/>
          <ac:picMkLst>
            <pc:docMk/>
            <pc:sldMk cId="766130256" sldId="415"/>
            <ac:picMk id="8" creationId="{62F4058F-9B69-4CD3-84E1-5021BF7A72F8}"/>
          </ac:picMkLst>
        </pc:picChg>
        <pc:picChg chg="del">
          <ac:chgData name="杨光" userId="84ade3e0-de1d-410f-acb5-34a11f8f9203" providerId="ADAL" clId="{E2383206-B43D-4C8A-841B-ACF8FE15A3EB}" dt="2023-03-11T06:56:30.407" v="304" actId="478"/>
          <ac:picMkLst>
            <pc:docMk/>
            <pc:sldMk cId="766130256" sldId="415"/>
            <ac:picMk id="9" creationId="{668C00DF-156F-4AB5-AA79-EE78A635B45A}"/>
          </ac:picMkLst>
        </pc:picChg>
        <pc:picChg chg="add mod">
          <ac:chgData name="杨光" userId="84ade3e0-de1d-410f-acb5-34a11f8f9203" providerId="ADAL" clId="{E2383206-B43D-4C8A-841B-ACF8FE15A3EB}" dt="2023-03-12T08:34:54.790" v="1956" actId="1076"/>
          <ac:picMkLst>
            <pc:docMk/>
            <pc:sldMk cId="766130256" sldId="415"/>
            <ac:picMk id="9" creationId="{D5419F21-F5AF-4D48-8D60-8AC1C9ED578B}"/>
          </ac:picMkLst>
        </pc:picChg>
        <pc:picChg chg="add del mod ord">
          <ac:chgData name="杨光" userId="84ade3e0-de1d-410f-acb5-34a11f8f9203" providerId="ADAL" clId="{E2383206-B43D-4C8A-841B-ACF8FE15A3EB}" dt="2023-03-12T08:34:38.172" v="1948" actId="478"/>
          <ac:picMkLst>
            <pc:docMk/>
            <pc:sldMk cId="766130256" sldId="415"/>
            <ac:picMk id="10" creationId="{A19363EA-A5CC-4CE8-BCA1-BF74E63618B9}"/>
          </ac:picMkLst>
        </pc:picChg>
        <pc:picChg chg="del">
          <ac:chgData name="杨光" userId="84ade3e0-de1d-410f-acb5-34a11f8f9203" providerId="ADAL" clId="{E2383206-B43D-4C8A-841B-ACF8FE15A3EB}" dt="2023-03-11T06:56:33.437" v="307" actId="478"/>
          <ac:picMkLst>
            <pc:docMk/>
            <pc:sldMk cId="766130256" sldId="415"/>
            <ac:picMk id="10" creationId="{CE980AF7-B2AA-40B0-B6EA-C192962F9E42}"/>
          </ac:picMkLst>
        </pc:picChg>
        <pc:picChg chg="add mod ord">
          <ac:chgData name="杨光" userId="84ade3e0-de1d-410f-acb5-34a11f8f9203" providerId="ADAL" clId="{E2383206-B43D-4C8A-841B-ACF8FE15A3EB}" dt="2023-03-12T08:34:47.922" v="1953" actId="1076"/>
          <ac:picMkLst>
            <pc:docMk/>
            <pc:sldMk cId="766130256" sldId="415"/>
            <ac:picMk id="12" creationId="{261FC7DF-ED77-44A0-BEEA-5BEAD2AE76B4}"/>
          </ac:picMkLst>
        </pc:picChg>
        <pc:picChg chg="add del mod">
          <ac:chgData name="杨光" userId="84ade3e0-de1d-410f-acb5-34a11f8f9203" providerId="ADAL" clId="{E2383206-B43D-4C8A-841B-ACF8FE15A3EB}" dt="2023-03-11T07:10:46.752" v="472" actId="478"/>
          <ac:picMkLst>
            <pc:docMk/>
            <pc:sldMk cId="766130256" sldId="415"/>
            <ac:picMk id="12" creationId="{EF8875E9-264B-44B3-ADC3-7DC3E28D2CDE}"/>
          </ac:picMkLst>
        </pc:picChg>
        <pc:picChg chg="add del mod">
          <ac:chgData name="杨光" userId="84ade3e0-de1d-410f-acb5-34a11f8f9203" providerId="ADAL" clId="{E2383206-B43D-4C8A-841B-ACF8FE15A3EB}" dt="2023-03-12T03:49:18.335" v="1502" actId="478"/>
          <ac:picMkLst>
            <pc:docMk/>
            <pc:sldMk cId="766130256" sldId="415"/>
            <ac:picMk id="14" creationId="{75C8047E-DBAB-4803-B8C5-6328DD576AFC}"/>
          </ac:picMkLst>
        </pc:picChg>
      </pc:sldChg>
      <pc:sldChg chg="addSp delSp modSp add del">
        <pc:chgData name="杨光" userId="84ade3e0-de1d-410f-acb5-34a11f8f9203" providerId="ADAL" clId="{E2383206-B43D-4C8A-841B-ACF8FE15A3EB}" dt="2023-03-12T07:13:42.834" v="1740" actId="1076"/>
        <pc:sldMkLst>
          <pc:docMk/>
          <pc:sldMk cId="3504077884" sldId="416"/>
        </pc:sldMkLst>
        <pc:spChg chg="mod">
          <ac:chgData name="杨光" userId="84ade3e0-de1d-410f-acb5-34a11f8f9203" providerId="ADAL" clId="{E2383206-B43D-4C8A-841B-ACF8FE15A3EB}" dt="2023-03-11T08:05:19.586" v="1043"/>
          <ac:spMkLst>
            <pc:docMk/>
            <pc:sldMk cId="3504077884" sldId="416"/>
            <ac:spMk id="4" creationId="{00000000-0000-0000-0000-000000000000}"/>
          </ac:spMkLst>
        </pc:spChg>
        <pc:spChg chg="add mod">
          <ac:chgData name="杨光" userId="84ade3e0-de1d-410f-acb5-34a11f8f9203" providerId="ADAL" clId="{E2383206-B43D-4C8A-841B-ACF8FE15A3EB}" dt="2023-03-12T07:13:37.303" v="1738" actId="1076"/>
          <ac:spMkLst>
            <pc:docMk/>
            <pc:sldMk cId="3504077884" sldId="416"/>
            <ac:spMk id="5" creationId="{A6CF67C5-B32E-48C0-AE0B-AF325356827E}"/>
          </ac:spMkLst>
        </pc:spChg>
        <pc:spChg chg="mod">
          <ac:chgData name="杨光" userId="84ade3e0-de1d-410f-acb5-34a11f8f9203" providerId="ADAL" clId="{E2383206-B43D-4C8A-841B-ACF8FE15A3EB}" dt="2023-03-12T07:13:12.181" v="1727" actId="14100"/>
          <ac:spMkLst>
            <pc:docMk/>
            <pc:sldMk cId="3504077884" sldId="416"/>
            <ac:spMk id="6" creationId="{13C63690-9879-42C2-8811-71CB16D5AF63}"/>
          </ac:spMkLst>
        </pc:spChg>
        <pc:picChg chg="add del mod">
          <ac:chgData name="杨光" userId="84ade3e0-de1d-410f-acb5-34a11f8f9203" providerId="ADAL" clId="{E2383206-B43D-4C8A-841B-ACF8FE15A3EB}" dt="2023-03-12T04:32:54.742" v="1513" actId="478"/>
          <ac:picMkLst>
            <pc:docMk/>
            <pc:sldMk cId="3504077884" sldId="416"/>
            <ac:picMk id="2" creationId="{6067E0A8-536E-4444-820D-EBBA2C03B2DC}"/>
          </ac:picMkLst>
        </pc:picChg>
        <pc:picChg chg="del">
          <ac:chgData name="杨光" userId="84ade3e0-de1d-410f-acb5-34a11f8f9203" providerId="ADAL" clId="{E2383206-B43D-4C8A-841B-ACF8FE15A3EB}" dt="2023-03-11T07:01:27.108" v="358" actId="478"/>
          <ac:picMkLst>
            <pc:docMk/>
            <pc:sldMk cId="3504077884" sldId="416"/>
            <ac:picMk id="5" creationId="{FBF95AE7-406F-48D6-9113-6B1665AE612F}"/>
          </ac:picMkLst>
        </pc:picChg>
        <pc:picChg chg="mod">
          <ac:chgData name="杨光" userId="84ade3e0-de1d-410f-acb5-34a11f8f9203" providerId="ADAL" clId="{E2383206-B43D-4C8A-841B-ACF8FE15A3EB}" dt="2023-03-12T07:13:34.996" v="1737" actId="1076"/>
          <ac:picMkLst>
            <pc:docMk/>
            <pc:sldMk cId="3504077884" sldId="416"/>
            <ac:picMk id="7" creationId="{8797D5FC-C851-477A-ABE2-A91F5532918A}"/>
          </ac:picMkLst>
        </pc:picChg>
        <pc:picChg chg="del">
          <ac:chgData name="杨光" userId="84ade3e0-de1d-410f-acb5-34a11f8f9203" providerId="ADAL" clId="{E2383206-B43D-4C8A-841B-ACF8FE15A3EB}" dt="2023-03-11T07:01:25.109" v="357" actId="478"/>
          <ac:picMkLst>
            <pc:docMk/>
            <pc:sldMk cId="3504077884" sldId="416"/>
            <ac:picMk id="8" creationId="{62F4058F-9B69-4CD3-84E1-5021BF7A72F8}"/>
          </ac:picMkLst>
        </pc:picChg>
        <pc:picChg chg="add mod">
          <ac:chgData name="杨光" userId="84ade3e0-de1d-410f-acb5-34a11f8f9203" providerId="ADAL" clId="{E2383206-B43D-4C8A-841B-ACF8FE15A3EB}" dt="2023-03-12T07:13:41.014" v="1739" actId="1076"/>
          <ac:picMkLst>
            <pc:docMk/>
            <pc:sldMk cId="3504077884" sldId="416"/>
            <ac:picMk id="9" creationId="{7854F584-1765-491B-B472-568EF17276BE}"/>
          </ac:picMkLst>
        </pc:picChg>
        <pc:picChg chg="add mod">
          <ac:chgData name="杨光" userId="84ade3e0-de1d-410f-acb5-34a11f8f9203" providerId="ADAL" clId="{E2383206-B43D-4C8A-841B-ACF8FE15A3EB}" dt="2023-03-12T07:13:42.834" v="1740" actId="1076"/>
          <ac:picMkLst>
            <pc:docMk/>
            <pc:sldMk cId="3504077884" sldId="416"/>
            <ac:picMk id="10" creationId="{BDF798AF-D7D0-4373-8341-ED74B1DC3DCA}"/>
          </ac:picMkLst>
        </pc:picChg>
        <pc:picChg chg="add del mod">
          <ac:chgData name="杨光" userId="84ade3e0-de1d-410f-acb5-34a11f8f9203" providerId="ADAL" clId="{E2383206-B43D-4C8A-841B-ACF8FE15A3EB}" dt="2023-03-12T04:33:20.643" v="1522" actId="478"/>
          <ac:picMkLst>
            <pc:docMk/>
            <pc:sldMk cId="3504077884" sldId="416"/>
            <ac:picMk id="12" creationId="{48EF8934-13DE-4A69-B097-59C8F0203122}"/>
          </ac:picMkLst>
        </pc:picChg>
        <pc:picChg chg="del">
          <ac:chgData name="杨光" userId="84ade3e0-de1d-410f-acb5-34a11f8f9203" providerId="ADAL" clId="{E2383206-B43D-4C8A-841B-ACF8FE15A3EB}" dt="2023-03-11T07:10:43.362" v="471" actId="478"/>
          <ac:picMkLst>
            <pc:docMk/>
            <pc:sldMk cId="3504077884" sldId="416"/>
            <ac:picMk id="12" creationId="{EF8875E9-264B-44B3-ADC3-7DC3E28D2CDE}"/>
          </ac:picMkLst>
        </pc:picChg>
      </pc:sldChg>
      <pc:sldChg chg="addSp delSp modSp">
        <pc:chgData name="杨光" userId="84ade3e0-de1d-410f-acb5-34a11f8f9203" providerId="ADAL" clId="{E2383206-B43D-4C8A-841B-ACF8FE15A3EB}" dt="2023-03-12T04:35:04.318" v="1531" actId="14100"/>
        <pc:sldMkLst>
          <pc:docMk/>
          <pc:sldMk cId="2395046602" sldId="418"/>
        </pc:sldMkLst>
        <pc:spChg chg="mod">
          <ac:chgData name="杨光" userId="84ade3e0-de1d-410f-acb5-34a11f8f9203" providerId="ADAL" clId="{E2383206-B43D-4C8A-841B-ACF8FE15A3EB}" dt="2023-03-11T08:05:31.773" v="1054"/>
          <ac:spMkLst>
            <pc:docMk/>
            <pc:sldMk cId="2395046602" sldId="418"/>
            <ac:spMk id="4" creationId="{00000000-0000-0000-0000-000000000000}"/>
          </ac:spMkLst>
        </pc:spChg>
        <pc:spChg chg="mod">
          <ac:chgData name="杨光" userId="84ade3e0-de1d-410f-acb5-34a11f8f9203" providerId="ADAL" clId="{E2383206-B43D-4C8A-841B-ACF8FE15A3EB}" dt="2023-03-11T07:08:43.824" v="441" actId="12"/>
          <ac:spMkLst>
            <pc:docMk/>
            <pc:sldMk cId="2395046602" sldId="418"/>
            <ac:spMk id="6" creationId="{13C63690-9879-42C2-8811-71CB16D5AF63}"/>
          </ac:spMkLst>
        </pc:spChg>
        <pc:picChg chg="add mod">
          <ac:chgData name="杨光" userId="84ade3e0-de1d-410f-acb5-34a11f8f9203" providerId="ADAL" clId="{E2383206-B43D-4C8A-841B-ACF8FE15A3EB}" dt="2023-03-11T07:08:35.623" v="437" actId="14100"/>
          <ac:picMkLst>
            <pc:docMk/>
            <pc:sldMk cId="2395046602" sldId="418"/>
            <ac:picMk id="2" creationId="{2BBD1508-B9C3-41D5-A20A-26E450DB21C5}"/>
          </ac:picMkLst>
        </pc:picChg>
        <pc:picChg chg="del">
          <ac:chgData name="杨光" userId="84ade3e0-de1d-410f-acb5-34a11f8f9203" providerId="ADAL" clId="{E2383206-B43D-4C8A-841B-ACF8FE15A3EB}" dt="2023-03-11T07:06:19.111" v="386" actId="478"/>
          <ac:picMkLst>
            <pc:docMk/>
            <pc:sldMk cId="2395046602" sldId="418"/>
            <ac:picMk id="5" creationId="{FBF95AE7-406F-48D6-9113-6B1665AE612F}"/>
          </ac:picMkLst>
        </pc:picChg>
        <pc:picChg chg="del">
          <ac:chgData name="杨光" userId="84ade3e0-de1d-410f-acb5-34a11f8f9203" providerId="ADAL" clId="{E2383206-B43D-4C8A-841B-ACF8FE15A3EB}" dt="2023-03-11T07:06:18.502" v="385" actId="478"/>
          <ac:picMkLst>
            <pc:docMk/>
            <pc:sldMk cId="2395046602" sldId="418"/>
            <ac:picMk id="7" creationId="{8797D5FC-C851-477A-ABE2-A91F5532918A}"/>
          </ac:picMkLst>
        </pc:picChg>
        <pc:picChg chg="del">
          <ac:chgData name="杨光" userId="84ade3e0-de1d-410f-acb5-34a11f8f9203" providerId="ADAL" clId="{E2383206-B43D-4C8A-841B-ACF8FE15A3EB}" dt="2023-03-11T07:06:20.158" v="387" actId="478"/>
          <ac:picMkLst>
            <pc:docMk/>
            <pc:sldMk cId="2395046602" sldId="418"/>
            <ac:picMk id="8" creationId="{62F4058F-9B69-4CD3-84E1-5021BF7A72F8}"/>
          </ac:picMkLst>
        </pc:picChg>
        <pc:picChg chg="add mod">
          <ac:chgData name="杨光" userId="84ade3e0-de1d-410f-acb5-34a11f8f9203" providerId="ADAL" clId="{E2383206-B43D-4C8A-841B-ACF8FE15A3EB}" dt="2023-03-12T04:35:04.318" v="1531" actId="14100"/>
          <ac:picMkLst>
            <pc:docMk/>
            <pc:sldMk cId="2395046602" sldId="418"/>
            <ac:picMk id="9" creationId="{C2229252-87FE-4D1B-A7EE-031491B9486F}"/>
          </ac:picMkLst>
        </pc:picChg>
        <pc:picChg chg="add mod">
          <ac:chgData name="杨光" userId="84ade3e0-de1d-410f-acb5-34a11f8f9203" providerId="ADAL" clId="{E2383206-B43D-4C8A-841B-ACF8FE15A3EB}" dt="2023-03-11T07:43:38.201" v="553" actId="1076"/>
          <ac:picMkLst>
            <pc:docMk/>
            <pc:sldMk cId="2395046602" sldId="418"/>
            <ac:picMk id="10" creationId="{B7035B25-A5F1-4B82-BF25-D6AA7BC96562}"/>
          </ac:picMkLst>
        </pc:picChg>
        <pc:picChg chg="del">
          <ac:chgData name="杨光" userId="84ade3e0-de1d-410f-acb5-34a11f8f9203" providerId="ADAL" clId="{E2383206-B43D-4C8A-841B-ACF8FE15A3EB}" dt="2023-03-11T07:15:14.729" v="540" actId="478"/>
          <ac:picMkLst>
            <pc:docMk/>
            <pc:sldMk cId="2395046602" sldId="418"/>
            <ac:picMk id="12" creationId="{EF8875E9-264B-44B3-ADC3-7DC3E28D2CDE}"/>
          </ac:picMkLst>
        </pc:picChg>
        <pc:picChg chg="add mod ord">
          <ac:chgData name="杨光" userId="84ade3e0-de1d-410f-acb5-34a11f8f9203" providerId="ADAL" clId="{E2383206-B43D-4C8A-841B-ACF8FE15A3EB}" dt="2023-03-11T07:09:07.022" v="449" actId="1076"/>
          <ac:picMkLst>
            <pc:docMk/>
            <pc:sldMk cId="2395046602" sldId="418"/>
            <ac:picMk id="13" creationId="{6182202B-1679-4AFC-A5AB-4E3172B3BD5D}"/>
          </ac:picMkLst>
        </pc:picChg>
      </pc:sldChg>
      <pc:sldChg chg="addSp delSp modSp">
        <pc:chgData name="杨光" userId="84ade3e0-de1d-410f-acb5-34a11f8f9203" providerId="ADAL" clId="{E2383206-B43D-4C8A-841B-ACF8FE15A3EB}" dt="2023-03-11T09:33:30.389" v="1492" actId="1076"/>
        <pc:sldMkLst>
          <pc:docMk/>
          <pc:sldMk cId="334465571" sldId="419"/>
        </pc:sldMkLst>
        <pc:spChg chg="mod">
          <ac:chgData name="杨光" userId="84ade3e0-de1d-410f-acb5-34a11f8f9203" providerId="ADAL" clId="{E2383206-B43D-4C8A-841B-ACF8FE15A3EB}" dt="2023-03-11T08:05:48.511" v="1066"/>
          <ac:spMkLst>
            <pc:docMk/>
            <pc:sldMk cId="334465571" sldId="419"/>
            <ac:spMk id="4" creationId="{00000000-0000-0000-0000-000000000000}"/>
          </ac:spMkLst>
        </pc:spChg>
        <pc:spChg chg="mod">
          <ac:chgData name="杨光" userId="84ade3e0-de1d-410f-acb5-34a11f8f9203" providerId="ADAL" clId="{E2383206-B43D-4C8A-841B-ACF8FE15A3EB}" dt="2023-03-11T08:08:58.176" v="1067" actId="20577"/>
          <ac:spMkLst>
            <pc:docMk/>
            <pc:sldMk cId="334465571" sldId="419"/>
            <ac:spMk id="6" creationId="{13C63690-9879-42C2-8811-71CB16D5AF63}"/>
          </ac:spMkLst>
        </pc:spChg>
        <pc:spChg chg="add mod">
          <ac:chgData name="杨光" userId="84ade3e0-de1d-410f-acb5-34a11f8f9203" providerId="ADAL" clId="{E2383206-B43D-4C8A-841B-ACF8FE15A3EB}" dt="2023-03-11T09:33:30.389" v="1492" actId="1076"/>
          <ac:spMkLst>
            <pc:docMk/>
            <pc:sldMk cId="334465571" sldId="419"/>
            <ac:spMk id="10" creationId="{0E9C4736-AC10-40CB-A657-F31AB5B04483}"/>
          </ac:spMkLst>
        </pc:spChg>
        <pc:spChg chg="mod">
          <ac:chgData name="杨光" userId="84ade3e0-de1d-410f-acb5-34a11f8f9203" providerId="ADAL" clId="{E2383206-B43D-4C8A-841B-ACF8FE15A3EB}" dt="2023-03-11T08:09:14.284" v="1071"/>
          <ac:spMkLst>
            <pc:docMk/>
            <pc:sldMk cId="334465571" sldId="419"/>
            <ac:spMk id="11" creationId="{7CBE9895-0066-437A-89DD-C1C1CC9EDF8C}"/>
          </ac:spMkLst>
        </pc:spChg>
        <pc:picChg chg="add mod ord">
          <ac:chgData name="杨光" userId="84ade3e0-de1d-410f-acb5-34a11f8f9203" providerId="ADAL" clId="{E2383206-B43D-4C8A-841B-ACF8FE15A3EB}" dt="2023-03-11T09:32:50.828" v="1468" actId="1076"/>
          <ac:picMkLst>
            <pc:docMk/>
            <pc:sldMk cId="334465571" sldId="419"/>
            <ac:picMk id="2" creationId="{67FAEFBB-583C-4DDF-9A14-559E0A595E65}"/>
          </ac:picMkLst>
        </pc:picChg>
        <pc:picChg chg="del">
          <ac:chgData name="杨光" userId="84ade3e0-de1d-410f-acb5-34a11f8f9203" providerId="ADAL" clId="{E2383206-B43D-4C8A-841B-ACF8FE15A3EB}" dt="2023-03-11T07:10:12.416" v="464" actId="478"/>
          <ac:picMkLst>
            <pc:docMk/>
            <pc:sldMk cId="334465571" sldId="419"/>
            <ac:picMk id="5" creationId="{FBF95AE7-406F-48D6-9113-6B1665AE612F}"/>
          </ac:picMkLst>
        </pc:picChg>
        <pc:picChg chg="del">
          <ac:chgData name="杨光" userId="84ade3e0-de1d-410f-acb5-34a11f8f9203" providerId="ADAL" clId="{E2383206-B43D-4C8A-841B-ACF8FE15A3EB}" dt="2023-03-11T07:10:11.791" v="463" actId="478"/>
          <ac:picMkLst>
            <pc:docMk/>
            <pc:sldMk cId="334465571" sldId="419"/>
            <ac:picMk id="7" creationId="{8797D5FC-C851-477A-ABE2-A91F5532918A}"/>
          </ac:picMkLst>
        </pc:picChg>
        <pc:picChg chg="del">
          <ac:chgData name="杨光" userId="84ade3e0-de1d-410f-acb5-34a11f8f9203" providerId="ADAL" clId="{E2383206-B43D-4C8A-841B-ACF8FE15A3EB}" dt="2023-03-11T07:10:13.556" v="465" actId="478"/>
          <ac:picMkLst>
            <pc:docMk/>
            <pc:sldMk cId="334465571" sldId="419"/>
            <ac:picMk id="8" creationId="{62F4058F-9B69-4CD3-84E1-5021BF7A72F8}"/>
          </ac:picMkLst>
        </pc:picChg>
        <pc:picChg chg="add mod">
          <ac:chgData name="杨光" userId="84ade3e0-de1d-410f-acb5-34a11f8f9203" providerId="ADAL" clId="{E2383206-B43D-4C8A-841B-ACF8FE15A3EB}" dt="2023-03-11T09:32:41.253" v="1465" actId="1076"/>
          <ac:picMkLst>
            <pc:docMk/>
            <pc:sldMk cId="334465571" sldId="419"/>
            <ac:picMk id="9" creationId="{0C774CAC-39AE-4233-9445-BC4D7EAD2112}"/>
          </ac:picMkLst>
        </pc:picChg>
        <pc:picChg chg="del">
          <ac:chgData name="杨光" userId="84ade3e0-de1d-410f-acb5-34a11f8f9203" providerId="ADAL" clId="{E2383206-B43D-4C8A-841B-ACF8FE15A3EB}" dt="2023-03-11T07:10:37.441" v="470" actId="478"/>
          <ac:picMkLst>
            <pc:docMk/>
            <pc:sldMk cId="334465571" sldId="419"/>
            <ac:picMk id="12" creationId="{EF8875E9-264B-44B3-ADC3-7DC3E28D2CDE}"/>
          </ac:picMkLst>
        </pc:picChg>
      </pc:sldChg>
      <pc:sldChg chg="addSp delSp modSp modNotesTx">
        <pc:chgData name="杨光" userId="84ade3e0-de1d-410f-acb5-34a11f8f9203" providerId="ADAL" clId="{E2383206-B43D-4C8A-841B-ACF8FE15A3EB}" dt="2023-03-12T09:12:42.799" v="2032" actId="167"/>
        <pc:sldMkLst>
          <pc:docMk/>
          <pc:sldMk cId="3218278746" sldId="420"/>
        </pc:sldMkLst>
        <pc:spChg chg="mod">
          <ac:chgData name="杨光" userId="84ade3e0-de1d-410f-acb5-34a11f8f9203" providerId="ADAL" clId="{E2383206-B43D-4C8A-841B-ACF8FE15A3EB}" dt="2023-03-11T08:05:41.833" v="1063"/>
          <ac:spMkLst>
            <pc:docMk/>
            <pc:sldMk cId="3218278746" sldId="420"/>
            <ac:spMk id="4" creationId="{00000000-0000-0000-0000-000000000000}"/>
          </ac:spMkLst>
        </pc:spChg>
        <pc:spChg chg="mod">
          <ac:chgData name="杨光" userId="84ade3e0-de1d-410f-acb5-34a11f8f9203" providerId="ADAL" clId="{E2383206-B43D-4C8A-841B-ACF8FE15A3EB}" dt="2023-03-11T07:09:36.052" v="454" actId="14100"/>
          <ac:spMkLst>
            <pc:docMk/>
            <pc:sldMk cId="3218278746" sldId="420"/>
            <ac:spMk id="6" creationId="{13C63690-9879-42C2-8811-71CB16D5AF63}"/>
          </ac:spMkLst>
        </pc:spChg>
        <pc:picChg chg="mod">
          <ac:chgData name="杨光" userId="84ade3e0-de1d-410f-acb5-34a11f8f9203" providerId="ADAL" clId="{E2383206-B43D-4C8A-841B-ACF8FE15A3EB}" dt="2023-03-11T07:43:05.879" v="550" actId="1076"/>
          <ac:picMkLst>
            <pc:docMk/>
            <pc:sldMk cId="3218278746" sldId="420"/>
            <ac:picMk id="2" creationId="{2BBD1508-B9C3-41D5-A20A-26E450DB21C5}"/>
          </ac:picMkLst>
        </pc:picChg>
        <pc:picChg chg="add mod ord">
          <ac:chgData name="杨光" userId="84ade3e0-de1d-410f-acb5-34a11f8f9203" providerId="ADAL" clId="{E2383206-B43D-4C8A-841B-ACF8FE15A3EB}" dt="2023-03-12T09:07:53.053" v="2014" actId="1076"/>
          <ac:picMkLst>
            <pc:docMk/>
            <pc:sldMk cId="3218278746" sldId="420"/>
            <ac:picMk id="5" creationId="{5C711E1A-48E2-4D9F-AA89-75BFDD2F5478}"/>
          </ac:picMkLst>
        </pc:picChg>
        <pc:picChg chg="add del mod">
          <ac:chgData name="杨光" userId="84ade3e0-de1d-410f-acb5-34a11f8f9203" providerId="ADAL" clId="{E2383206-B43D-4C8A-841B-ACF8FE15A3EB}" dt="2023-03-12T09:07:22.246" v="2001" actId="478"/>
          <ac:picMkLst>
            <pc:docMk/>
            <pc:sldMk cId="3218278746" sldId="420"/>
            <ac:picMk id="7" creationId="{6E08EA66-1799-45F9-A860-D998396EA18F}"/>
          </ac:picMkLst>
        </pc:picChg>
        <pc:picChg chg="add del mod">
          <ac:chgData name="杨光" userId="84ade3e0-de1d-410f-acb5-34a11f8f9203" providerId="ADAL" clId="{E2383206-B43D-4C8A-841B-ACF8FE15A3EB}" dt="2023-03-12T09:12:26.495" v="2025" actId="478"/>
          <ac:picMkLst>
            <pc:docMk/>
            <pc:sldMk cId="3218278746" sldId="420"/>
            <ac:picMk id="8" creationId="{348E48D6-595B-407E-BB2F-D149F785EEC8}"/>
          </ac:picMkLst>
        </pc:picChg>
        <pc:picChg chg="mod">
          <ac:chgData name="杨光" userId="84ade3e0-de1d-410f-acb5-34a11f8f9203" providerId="ADAL" clId="{E2383206-B43D-4C8A-841B-ACF8FE15A3EB}" dt="2023-03-11T07:43:10.647" v="551" actId="14100"/>
          <ac:picMkLst>
            <pc:docMk/>
            <pc:sldMk cId="3218278746" sldId="420"/>
            <ac:picMk id="9" creationId="{C2229252-87FE-4D1B-A7EE-031491B9486F}"/>
          </ac:picMkLst>
        </pc:picChg>
        <pc:picChg chg="del">
          <ac:chgData name="杨光" userId="84ade3e0-de1d-410f-acb5-34a11f8f9203" providerId="ADAL" clId="{E2383206-B43D-4C8A-841B-ACF8FE15A3EB}" dt="2023-03-11T07:09:28.507" v="452" actId="478"/>
          <ac:picMkLst>
            <pc:docMk/>
            <pc:sldMk cId="3218278746" sldId="420"/>
            <ac:picMk id="10" creationId="{B7035B25-A5F1-4B82-BF25-D6AA7BC96562}"/>
          </ac:picMkLst>
        </pc:picChg>
        <pc:picChg chg="add del mod">
          <ac:chgData name="杨光" userId="84ade3e0-de1d-410f-acb5-34a11f8f9203" providerId="ADAL" clId="{E2383206-B43D-4C8A-841B-ACF8FE15A3EB}" dt="2023-03-12T09:10:07.557" v="2017" actId="478"/>
          <ac:picMkLst>
            <pc:docMk/>
            <pc:sldMk cId="3218278746" sldId="420"/>
            <ac:picMk id="10" creationId="{DEF8F6DF-28E1-4FA0-93DE-1CAF378C5256}"/>
          </ac:picMkLst>
        </pc:picChg>
        <pc:picChg chg="add mod ord">
          <ac:chgData name="杨光" userId="84ade3e0-de1d-410f-acb5-34a11f8f9203" providerId="ADAL" clId="{E2383206-B43D-4C8A-841B-ACF8FE15A3EB}" dt="2023-03-12T09:12:40.812" v="2031" actId="167"/>
          <ac:picMkLst>
            <pc:docMk/>
            <pc:sldMk cId="3218278746" sldId="420"/>
            <ac:picMk id="12" creationId="{36C60999-BAF7-41F3-A23E-7B2DE7DF7416}"/>
          </ac:picMkLst>
        </pc:picChg>
        <pc:picChg chg="del">
          <ac:chgData name="杨光" userId="84ade3e0-de1d-410f-acb5-34a11f8f9203" providerId="ADAL" clId="{E2383206-B43D-4C8A-841B-ACF8FE15A3EB}" dt="2023-03-11T07:15:17.291" v="541" actId="478"/>
          <ac:picMkLst>
            <pc:docMk/>
            <pc:sldMk cId="3218278746" sldId="420"/>
            <ac:picMk id="12" creationId="{EF8875E9-264B-44B3-ADC3-7DC3E28D2CDE}"/>
          </ac:picMkLst>
        </pc:picChg>
        <pc:picChg chg="add mod ord">
          <ac:chgData name="杨光" userId="84ade3e0-de1d-410f-acb5-34a11f8f9203" providerId="ADAL" clId="{E2383206-B43D-4C8A-841B-ACF8FE15A3EB}" dt="2023-03-12T09:12:42.799" v="2032" actId="167"/>
          <ac:picMkLst>
            <pc:docMk/>
            <pc:sldMk cId="3218278746" sldId="420"/>
            <ac:picMk id="13" creationId="{278E6DA1-67D0-4F25-849D-705E6BE07F0B}"/>
          </ac:picMkLst>
        </pc:picChg>
        <pc:picChg chg="del">
          <ac:chgData name="杨光" userId="84ade3e0-de1d-410f-acb5-34a11f8f9203" providerId="ADAL" clId="{E2383206-B43D-4C8A-841B-ACF8FE15A3EB}" dt="2023-03-11T07:09:27.710" v="451" actId="478"/>
          <ac:picMkLst>
            <pc:docMk/>
            <pc:sldMk cId="3218278746" sldId="420"/>
            <ac:picMk id="13" creationId="{6182202B-1679-4AFC-A5AB-4E3172B3BD5D}"/>
          </ac:picMkLst>
        </pc:picChg>
      </pc:sldChg>
      <pc:sldChg chg="delSp modSp">
        <pc:chgData name="杨光" userId="84ade3e0-de1d-410f-acb5-34a11f8f9203" providerId="ADAL" clId="{E2383206-B43D-4C8A-841B-ACF8FE15A3EB}" dt="2023-03-11T08:28:32.404" v="1072" actId="1076"/>
        <pc:sldMkLst>
          <pc:docMk/>
          <pc:sldMk cId="3454514400" sldId="421"/>
        </pc:sldMkLst>
        <pc:spChg chg="mod">
          <ac:chgData name="杨光" userId="84ade3e0-de1d-410f-acb5-34a11f8f9203" providerId="ADAL" clId="{E2383206-B43D-4C8A-841B-ACF8FE15A3EB}" dt="2023-03-11T07:11:43.257" v="490" actId="1076"/>
          <ac:spMkLst>
            <pc:docMk/>
            <pc:sldMk cId="3454514400" sldId="421"/>
            <ac:spMk id="4" creationId="{00000000-0000-0000-0000-000000000000}"/>
          </ac:spMkLst>
        </pc:spChg>
        <pc:spChg chg="del">
          <ac:chgData name="杨光" userId="84ade3e0-de1d-410f-acb5-34a11f8f9203" providerId="ADAL" clId="{E2383206-B43D-4C8A-841B-ACF8FE15A3EB}" dt="2023-03-11T07:11:18.666" v="475" actId="478"/>
          <ac:spMkLst>
            <pc:docMk/>
            <pc:sldMk cId="3454514400" sldId="421"/>
            <ac:spMk id="8" creationId="{00000000-0000-0000-0000-000000000000}"/>
          </ac:spMkLst>
        </pc:spChg>
        <pc:spChg chg="del">
          <ac:chgData name="杨光" userId="84ade3e0-de1d-410f-acb5-34a11f8f9203" providerId="ADAL" clId="{E2383206-B43D-4C8A-841B-ACF8FE15A3EB}" dt="2023-03-11T07:11:17.604" v="474" actId="478"/>
          <ac:spMkLst>
            <pc:docMk/>
            <pc:sldMk cId="3454514400" sldId="421"/>
            <ac:spMk id="10" creationId="{00000000-0000-0000-0000-000000000000}"/>
          </ac:spMkLst>
        </pc:spChg>
        <pc:spChg chg="mod">
          <ac:chgData name="杨光" userId="84ade3e0-de1d-410f-acb5-34a11f8f9203" providerId="ADAL" clId="{E2383206-B43D-4C8A-841B-ACF8FE15A3EB}" dt="2023-03-11T08:28:32.404" v="1072" actId="1076"/>
          <ac:spMkLst>
            <pc:docMk/>
            <pc:sldMk cId="3454514400" sldId="421"/>
            <ac:spMk id="11" creationId="{0B0ABB02-BFEE-4511-8D85-286CE4FD39F8}"/>
          </ac:spMkLst>
        </pc:spChg>
      </pc:sldChg>
      <pc:sldChg chg="delSp modSp">
        <pc:chgData name="杨光" userId="84ade3e0-de1d-410f-acb5-34a11f8f9203" providerId="ADAL" clId="{E2383206-B43D-4C8A-841B-ACF8FE15A3EB}" dt="2023-03-11T07:12:08.760" v="494" actId="122"/>
        <pc:sldMkLst>
          <pc:docMk/>
          <pc:sldMk cId="393145037" sldId="422"/>
        </pc:sldMkLst>
        <pc:spChg chg="mod">
          <ac:chgData name="杨光" userId="84ade3e0-de1d-410f-acb5-34a11f8f9203" providerId="ADAL" clId="{E2383206-B43D-4C8A-841B-ACF8FE15A3EB}" dt="2023-03-11T07:12:08.760" v="494" actId="122"/>
          <ac:spMkLst>
            <pc:docMk/>
            <pc:sldMk cId="393145037" sldId="422"/>
            <ac:spMk id="4" creationId="{00000000-0000-0000-0000-000000000000}"/>
          </ac:spMkLst>
        </pc:spChg>
        <pc:spChg chg="del">
          <ac:chgData name="杨光" userId="84ade3e0-de1d-410f-acb5-34a11f8f9203" providerId="ADAL" clId="{E2383206-B43D-4C8A-841B-ACF8FE15A3EB}" dt="2023-03-11T07:12:02.949" v="491" actId="478"/>
          <ac:spMkLst>
            <pc:docMk/>
            <pc:sldMk cId="393145037" sldId="422"/>
            <ac:spMk id="11" creationId="{0B0ABB02-BFEE-4511-8D85-286CE4FD39F8}"/>
          </ac:spMkLst>
        </pc:spChg>
      </pc:sldChg>
      <pc:sldChg chg="delSp modSp add del">
        <pc:chgData name="杨光" userId="84ade3e0-de1d-410f-acb5-34a11f8f9203" providerId="ADAL" clId="{E2383206-B43D-4C8A-841B-ACF8FE15A3EB}" dt="2023-03-12T04:36:20.533" v="1539" actId="207"/>
        <pc:sldMkLst>
          <pc:docMk/>
          <pc:sldMk cId="1027947328" sldId="423"/>
        </pc:sldMkLst>
        <pc:spChg chg="mod">
          <ac:chgData name="杨光" userId="84ade3e0-de1d-410f-acb5-34a11f8f9203" providerId="ADAL" clId="{E2383206-B43D-4C8A-841B-ACF8FE15A3EB}" dt="2023-03-11T08:03:59.038" v="980"/>
          <ac:spMkLst>
            <pc:docMk/>
            <pc:sldMk cId="1027947328" sldId="423"/>
            <ac:spMk id="4" creationId="{00000000-0000-0000-0000-000000000000}"/>
          </ac:spMkLst>
        </pc:spChg>
        <pc:spChg chg="mod">
          <ac:chgData name="杨光" userId="84ade3e0-de1d-410f-acb5-34a11f8f9203" providerId="ADAL" clId="{E2383206-B43D-4C8A-841B-ACF8FE15A3EB}" dt="2023-03-12T04:36:20.533" v="1539" actId="207"/>
          <ac:spMkLst>
            <pc:docMk/>
            <pc:sldMk cId="1027947328" sldId="423"/>
            <ac:spMk id="13" creationId="{208FC5F6-A978-4B4F-B60F-70BAA785DA47}"/>
          </ac:spMkLst>
        </pc:spChg>
        <pc:picChg chg="del">
          <ac:chgData name="杨光" userId="84ade3e0-de1d-410f-acb5-34a11f8f9203" providerId="ADAL" clId="{E2383206-B43D-4C8A-841B-ACF8FE15A3EB}" dt="2023-03-11T07:44:05.357" v="554" actId="478"/>
          <ac:picMkLst>
            <pc:docMk/>
            <pc:sldMk cId="1027947328" sldId="423"/>
            <ac:picMk id="14" creationId="{EFE3BD70-6F86-43A0-B1CB-056BF6D505A8}"/>
          </ac:picMkLst>
        </pc:picChg>
      </pc:sldChg>
      <pc:sldChg chg="addSp delSp modSp">
        <pc:chgData name="杨光" userId="84ade3e0-de1d-410f-acb5-34a11f8f9203" providerId="ADAL" clId="{E2383206-B43D-4C8A-841B-ACF8FE15A3EB}" dt="2023-03-12T08:23:28.280" v="1921" actId="1076"/>
        <pc:sldMkLst>
          <pc:docMk/>
          <pc:sldMk cId="3014853799" sldId="424"/>
        </pc:sldMkLst>
        <pc:spChg chg="mod">
          <ac:chgData name="杨光" userId="84ade3e0-de1d-410f-acb5-34a11f8f9203" providerId="ADAL" clId="{E2383206-B43D-4C8A-841B-ACF8FE15A3EB}" dt="2023-03-11T08:04:13.422" v="990"/>
          <ac:spMkLst>
            <pc:docMk/>
            <pc:sldMk cId="3014853799" sldId="424"/>
            <ac:spMk id="4" creationId="{00000000-0000-0000-0000-000000000000}"/>
          </ac:spMkLst>
        </pc:spChg>
        <pc:spChg chg="mod">
          <ac:chgData name="杨光" userId="84ade3e0-de1d-410f-acb5-34a11f8f9203" providerId="ADAL" clId="{E2383206-B43D-4C8A-841B-ACF8FE15A3EB}" dt="2023-03-12T04:36:41.796" v="1540" actId="207"/>
          <ac:spMkLst>
            <pc:docMk/>
            <pc:sldMk cId="3014853799" sldId="424"/>
            <ac:spMk id="6" creationId="{13C63690-9879-42C2-8811-71CB16D5AF63}"/>
          </ac:spMkLst>
        </pc:spChg>
        <pc:spChg chg="add mod">
          <ac:chgData name="杨光" userId="84ade3e0-de1d-410f-acb5-34a11f8f9203" providerId="ADAL" clId="{E2383206-B43D-4C8A-841B-ACF8FE15A3EB}" dt="2023-03-12T07:11:24.085" v="1703" actId="1076"/>
          <ac:spMkLst>
            <pc:docMk/>
            <pc:sldMk cId="3014853799" sldId="424"/>
            <ac:spMk id="12" creationId="{B2EB5A6D-4139-47D0-9E4E-71E17A510561}"/>
          </ac:spMkLst>
        </pc:spChg>
        <pc:spChg chg="del">
          <ac:chgData name="杨光" userId="84ade3e0-de1d-410f-acb5-34a11f8f9203" providerId="ADAL" clId="{E2383206-B43D-4C8A-841B-ACF8FE15A3EB}" dt="2023-03-11T07:50:45.531" v="623" actId="478"/>
          <ac:spMkLst>
            <pc:docMk/>
            <pc:sldMk cId="3014853799" sldId="424"/>
            <ac:spMk id="13" creationId="{208FC5F6-A978-4B4F-B60F-70BAA785DA47}"/>
          </ac:spMkLst>
        </pc:spChg>
        <pc:spChg chg="add mod">
          <ac:chgData name="杨光" userId="84ade3e0-de1d-410f-acb5-34a11f8f9203" providerId="ADAL" clId="{E2383206-B43D-4C8A-841B-ACF8FE15A3EB}" dt="2023-03-12T07:12:03.748" v="1720" actId="20577"/>
          <ac:spMkLst>
            <pc:docMk/>
            <pc:sldMk cId="3014853799" sldId="424"/>
            <ac:spMk id="16" creationId="{C57378C1-C89F-4F23-9792-94B545A21030}"/>
          </ac:spMkLst>
        </pc:spChg>
        <pc:picChg chg="add mod">
          <ac:chgData name="杨光" userId="84ade3e0-de1d-410f-acb5-34a11f8f9203" providerId="ADAL" clId="{E2383206-B43D-4C8A-841B-ACF8FE15A3EB}" dt="2023-03-12T07:11:26.126" v="1704" actId="1076"/>
          <ac:picMkLst>
            <pc:docMk/>
            <pc:sldMk cId="3014853799" sldId="424"/>
            <ac:picMk id="2" creationId="{B9F9E837-BFAB-4A11-9382-55E7783C1069}"/>
          </ac:picMkLst>
        </pc:picChg>
        <pc:picChg chg="add mod">
          <ac:chgData name="杨光" userId="84ade3e0-de1d-410f-acb5-34a11f8f9203" providerId="ADAL" clId="{E2383206-B43D-4C8A-841B-ACF8FE15A3EB}" dt="2023-03-12T08:23:26.953" v="1920" actId="1076"/>
          <ac:picMkLst>
            <pc:docMk/>
            <pc:sldMk cId="3014853799" sldId="424"/>
            <ac:picMk id="5" creationId="{96358BC1-9D8B-476B-889A-E7F3C65FADC0}"/>
          </ac:picMkLst>
        </pc:picChg>
        <pc:picChg chg="add del">
          <ac:chgData name="杨光" userId="84ade3e0-de1d-410f-acb5-34a11f8f9203" providerId="ADAL" clId="{E2383206-B43D-4C8A-841B-ACF8FE15A3EB}" dt="2023-03-11T07:49:48.828" v="599" actId="478"/>
          <ac:picMkLst>
            <pc:docMk/>
            <pc:sldMk cId="3014853799" sldId="424"/>
            <ac:picMk id="7" creationId="{21E85680-F260-454C-8368-7ED63D725B15}"/>
          </ac:picMkLst>
        </pc:picChg>
        <pc:picChg chg="add mod">
          <ac:chgData name="杨光" userId="84ade3e0-de1d-410f-acb5-34a11f8f9203" providerId="ADAL" clId="{E2383206-B43D-4C8A-841B-ACF8FE15A3EB}" dt="2023-03-12T08:23:28.280" v="1921" actId="1076"/>
          <ac:picMkLst>
            <pc:docMk/>
            <pc:sldMk cId="3014853799" sldId="424"/>
            <ac:picMk id="8" creationId="{C859DE6F-8456-4E66-8352-4B066018CCD9}"/>
          </ac:picMkLst>
        </pc:picChg>
        <pc:picChg chg="del">
          <ac:chgData name="杨光" userId="84ade3e0-de1d-410f-acb5-34a11f8f9203" providerId="ADAL" clId="{E2383206-B43D-4C8A-841B-ACF8FE15A3EB}" dt="2023-03-11T07:48:00.101" v="575" actId="478"/>
          <ac:picMkLst>
            <pc:docMk/>
            <pc:sldMk cId="3014853799" sldId="424"/>
            <ac:picMk id="9" creationId="{668C00DF-156F-4AB5-AA79-EE78A635B45A}"/>
          </ac:picMkLst>
        </pc:picChg>
        <pc:picChg chg="del">
          <ac:chgData name="杨光" userId="84ade3e0-de1d-410f-acb5-34a11f8f9203" providerId="ADAL" clId="{E2383206-B43D-4C8A-841B-ACF8FE15A3EB}" dt="2023-03-11T07:49:31.208" v="591" actId="478"/>
          <ac:picMkLst>
            <pc:docMk/>
            <pc:sldMk cId="3014853799" sldId="424"/>
            <ac:picMk id="10" creationId="{CE980AF7-B2AA-40B0-B6EA-C192962F9E42}"/>
          </ac:picMkLst>
        </pc:picChg>
        <pc:picChg chg="add del mod">
          <ac:chgData name="杨光" userId="84ade3e0-de1d-410f-acb5-34a11f8f9203" providerId="ADAL" clId="{E2383206-B43D-4C8A-841B-ACF8FE15A3EB}" dt="2023-03-12T03:48:41.953" v="1495" actId="478"/>
          <ac:picMkLst>
            <pc:docMk/>
            <pc:sldMk cId="3014853799" sldId="424"/>
            <ac:picMk id="14" creationId="{81EEDED8-EB78-4AD7-B5B8-DBBCB370718C}"/>
          </ac:picMkLst>
        </pc:picChg>
        <pc:picChg chg="add mod">
          <ac:chgData name="杨光" userId="84ade3e0-de1d-410f-acb5-34a11f8f9203" providerId="ADAL" clId="{E2383206-B43D-4C8A-841B-ACF8FE15A3EB}" dt="2023-03-12T07:11:14.563" v="1700" actId="1076"/>
          <ac:picMkLst>
            <pc:docMk/>
            <pc:sldMk cId="3014853799" sldId="424"/>
            <ac:picMk id="15" creationId="{4E1CE6B0-CBBF-40DD-BF03-0AD45C6499A8}"/>
          </ac:picMkLst>
        </pc:picChg>
      </pc:sldChg>
      <pc:sldChg chg="addSp delSp modSp ord">
        <pc:chgData name="杨光" userId="84ade3e0-de1d-410f-acb5-34a11f8f9203" providerId="ADAL" clId="{E2383206-B43D-4C8A-841B-ACF8FE15A3EB}" dt="2023-03-12T03:48:25.063" v="1493"/>
        <pc:sldMkLst>
          <pc:docMk/>
          <pc:sldMk cId="2702987744" sldId="425"/>
        </pc:sldMkLst>
        <pc:spChg chg="mod">
          <ac:chgData name="杨光" userId="84ade3e0-de1d-410f-acb5-34a11f8f9203" providerId="ADAL" clId="{E2383206-B43D-4C8A-841B-ACF8FE15A3EB}" dt="2023-03-11T08:04:21.385" v="999"/>
          <ac:spMkLst>
            <pc:docMk/>
            <pc:sldMk cId="2702987744" sldId="425"/>
            <ac:spMk id="4" creationId="{00000000-0000-0000-0000-000000000000}"/>
          </ac:spMkLst>
        </pc:spChg>
        <pc:spChg chg="mod">
          <ac:chgData name="杨光" userId="84ade3e0-de1d-410f-acb5-34a11f8f9203" providerId="ADAL" clId="{E2383206-B43D-4C8A-841B-ACF8FE15A3EB}" dt="2023-03-11T08:03:07.360" v="968" actId="1076"/>
          <ac:spMkLst>
            <pc:docMk/>
            <pc:sldMk cId="2702987744" sldId="425"/>
            <ac:spMk id="6" creationId="{13C63690-9879-42C2-8811-71CB16D5AF63}"/>
          </ac:spMkLst>
        </pc:spChg>
        <pc:spChg chg="mod">
          <ac:chgData name="杨光" userId="84ade3e0-de1d-410f-acb5-34a11f8f9203" providerId="ADAL" clId="{E2383206-B43D-4C8A-841B-ACF8FE15A3EB}" dt="2023-03-11T08:01:51.081" v="947" actId="1076"/>
          <ac:spMkLst>
            <pc:docMk/>
            <pc:sldMk cId="2702987744" sldId="425"/>
            <ac:spMk id="12" creationId="{B2EB5A6D-4139-47D0-9E4E-71E17A510561}"/>
          </ac:spMkLst>
        </pc:spChg>
        <pc:spChg chg="del mod">
          <ac:chgData name="杨光" userId="84ade3e0-de1d-410f-acb5-34a11f8f9203" providerId="ADAL" clId="{E2383206-B43D-4C8A-841B-ACF8FE15A3EB}" dt="2023-03-11T07:59:58.894" v="893" actId="478"/>
          <ac:spMkLst>
            <pc:docMk/>
            <pc:sldMk cId="2702987744" sldId="425"/>
            <ac:spMk id="16" creationId="{C57378C1-C89F-4F23-9792-94B545A21030}"/>
          </ac:spMkLst>
        </pc:spChg>
        <pc:picChg chg="del">
          <ac:chgData name="杨光" userId="84ade3e0-de1d-410f-acb5-34a11f8f9203" providerId="ADAL" clId="{E2383206-B43D-4C8A-841B-ACF8FE15A3EB}" dt="2023-03-11T07:58:07.216" v="844" actId="478"/>
          <ac:picMkLst>
            <pc:docMk/>
            <pc:sldMk cId="2702987744" sldId="425"/>
            <ac:picMk id="2" creationId="{B9F9E837-BFAB-4A11-9382-55E7783C1069}"/>
          </ac:picMkLst>
        </pc:picChg>
        <pc:picChg chg="del">
          <ac:chgData name="杨光" userId="84ade3e0-de1d-410f-acb5-34a11f8f9203" providerId="ADAL" clId="{E2383206-B43D-4C8A-841B-ACF8FE15A3EB}" dt="2023-03-11T07:58:07.987" v="845" actId="478"/>
          <ac:picMkLst>
            <pc:docMk/>
            <pc:sldMk cId="2702987744" sldId="425"/>
            <ac:picMk id="5" creationId="{96358BC1-9D8B-476B-889A-E7F3C65FADC0}"/>
          </ac:picMkLst>
        </pc:picChg>
        <pc:picChg chg="add mod">
          <ac:chgData name="杨光" userId="84ade3e0-de1d-410f-acb5-34a11f8f9203" providerId="ADAL" clId="{E2383206-B43D-4C8A-841B-ACF8FE15A3EB}" dt="2023-03-11T08:03:31.297" v="975" actId="1076"/>
          <ac:picMkLst>
            <pc:docMk/>
            <pc:sldMk cId="2702987744" sldId="425"/>
            <ac:picMk id="7" creationId="{9A906E43-2720-425E-A23D-87E0E7B567B5}"/>
          </ac:picMkLst>
        </pc:picChg>
        <pc:picChg chg="del">
          <ac:chgData name="杨光" userId="84ade3e0-de1d-410f-acb5-34a11f8f9203" providerId="ADAL" clId="{E2383206-B43D-4C8A-841B-ACF8FE15A3EB}" dt="2023-03-11T07:58:08.571" v="846" actId="478"/>
          <ac:picMkLst>
            <pc:docMk/>
            <pc:sldMk cId="2702987744" sldId="425"/>
            <ac:picMk id="8" creationId="{C859DE6F-8456-4E66-8352-4B066018CCD9}"/>
          </ac:picMkLst>
        </pc:picChg>
        <pc:picChg chg="add mod">
          <ac:chgData name="杨光" userId="84ade3e0-de1d-410f-acb5-34a11f8f9203" providerId="ADAL" clId="{E2383206-B43D-4C8A-841B-ACF8FE15A3EB}" dt="2023-03-11T08:03:28.343" v="974" actId="1076"/>
          <ac:picMkLst>
            <pc:docMk/>
            <pc:sldMk cId="2702987744" sldId="425"/>
            <ac:picMk id="9" creationId="{3CEF9F6B-3F36-4B49-ABF9-3E7F46FAB06B}"/>
          </ac:picMkLst>
        </pc:picChg>
        <pc:picChg chg="add mod">
          <ac:chgData name="杨光" userId="84ade3e0-de1d-410f-acb5-34a11f8f9203" providerId="ADAL" clId="{E2383206-B43D-4C8A-841B-ACF8FE15A3EB}" dt="2023-03-11T08:01:46.489" v="945" actId="1076"/>
          <ac:picMkLst>
            <pc:docMk/>
            <pc:sldMk cId="2702987744" sldId="425"/>
            <ac:picMk id="10" creationId="{6FB9813F-F864-498D-9921-6926E91A3B5D}"/>
          </ac:picMkLst>
        </pc:picChg>
        <pc:picChg chg="del">
          <ac:chgData name="杨光" userId="84ade3e0-de1d-410f-acb5-34a11f8f9203" providerId="ADAL" clId="{E2383206-B43D-4C8A-841B-ACF8FE15A3EB}" dt="2023-03-11T07:58:08.954" v="847" actId="478"/>
          <ac:picMkLst>
            <pc:docMk/>
            <pc:sldMk cId="2702987744" sldId="425"/>
            <ac:picMk id="14" creationId="{81EEDED8-EB78-4AD7-B5B8-DBBCB370718C}"/>
          </ac:picMkLst>
        </pc:picChg>
        <pc:picChg chg="del">
          <ac:chgData name="杨光" userId="84ade3e0-de1d-410f-acb5-34a11f8f9203" providerId="ADAL" clId="{E2383206-B43D-4C8A-841B-ACF8FE15A3EB}" dt="2023-03-11T07:58:38.353" v="862" actId="478"/>
          <ac:picMkLst>
            <pc:docMk/>
            <pc:sldMk cId="2702987744" sldId="425"/>
            <ac:picMk id="15" creationId="{4E1CE6B0-CBBF-40DD-BF03-0AD45C6499A8}"/>
          </ac:picMkLst>
        </pc:picChg>
        <pc:picChg chg="add mod">
          <ac:chgData name="杨光" userId="84ade3e0-de1d-410f-acb5-34a11f8f9203" providerId="ADAL" clId="{E2383206-B43D-4C8A-841B-ACF8FE15A3EB}" dt="2023-03-11T08:01:23.151" v="940" actId="1076"/>
          <ac:picMkLst>
            <pc:docMk/>
            <pc:sldMk cId="2702987744" sldId="425"/>
            <ac:picMk id="17" creationId="{2D3FB349-F7C3-466A-A6C5-D433C6EA9CAB}"/>
          </ac:picMkLst>
        </pc:picChg>
      </pc:sldChg>
      <pc:sldChg chg="addSp delSp modSp">
        <pc:chgData name="杨光" userId="84ade3e0-de1d-410f-acb5-34a11f8f9203" providerId="ADAL" clId="{E2383206-B43D-4C8A-841B-ACF8FE15A3EB}" dt="2023-03-12T08:36:38.380" v="1994" actId="1076"/>
        <pc:sldMkLst>
          <pc:docMk/>
          <pc:sldMk cId="3019807061" sldId="426"/>
        </pc:sldMkLst>
        <pc:spChg chg="del">
          <ac:chgData name="杨光" userId="84ade3e0-de1d-410f-acb5-34a11f8f9203" providerId="ADAL" clId="{E2383206-B43D-4C8A-841B-ACF8FE15A3EB}" dt="2023-03-12T03:49:48.335" v="1510" actId="478"/>
          <ac:spMkLst>
            <pc:docMk/>
            <pc:sldMk cId="3019807061" sldId="426"/>
            <ac:spMk id="6" creationId="{13C63690-9879-42C2-8811-71CB16D5AF63}"/>
          </ac:spMkLst>
        </pc:spChg>
        <pc:picChg chg="add mod">
          <ac:chgData name="杨光" userId="84ade3e0-de1d-410f-acb5-34a11f8f9203" providerId="ADAL" clId="{E2383206-B43D-4C8A-841B-ACF8FE15A3EB}" dt="2023-03-12T08:36:14.527" v="1985" actId="14100"/>
          <ac:picMkLst>
            <pc:docMk/>
            <pc:sldMk cId="3019807061" sldId="426"/>
            <ac:picMk id="2" creationId="{34885766-6671-4D4C-8A5A-42E7D27029D0}"/>
          </ac:picMkLst>
        </pc:picChg>
        <pc:picChg chg="del">
          <ac:chgData name="杨光" userId="84ade3e0-de1d-410f-acb5-34a11f8f9203" providerId="ADAL" clId="{E2383206-B43D-4C8A-841B-ACF8FE15A3EB}" dt="2023-03-12T03:49:46.707" v="1509" actId="478"/>
          <ac:picMkLst>
            <pc:docMk/>
            <pc:sldMk cId="3019807061" sldId="426"/>
            <ac:picMk id="5" creationId="{FBF95AE7-406F-48D6-9113-6B1665AE612F}"/>
          </ac:picMkLst>
        </pc:picChg>
        <pc:picChg chg="del">
          <ac:chgData name="杨光" userId="84ade3e0-de1d-410f-acb5-34a11f8f9203" providerId="ADAL" clId="{E2383206-B43D-4C8A-841B-ACF8FE15A3EB}" dt="2023-03-12T03:49:48.780" v="1511" actId="478"/>
          <ac:picMkLst>
            <pc:docMk/>
            <pc:sldMk cId="3019807061" sldId="426"/>
            <ac:picMk id="7" creationId="{8797D5FC-C851-477A-ABE2-A91F5532918A}"/>
          </ac:picMkLst>
        </pc:picChg>
        <pc:picChg chg="add mod">
          <ac:chgData name="杨光" userId="84ade3e0-de1d-410f-acb5-34a11f8f9203" providerId="ADAL" clId="{E2383206-B43D-4C8A-841B-ACF8FE15A3EB}" dt="2023-03-12T08:36:31.533" v="1991" actId="1076"/>
          <ac:picMkLst>
            <pc:docMk/>
            <pc:sldMk cId="3019807061" sldId="426"/>
            <ac:picMk id="8" creationId="{294EA6B2-9946-4C22-A130-0A6C425E06F8}"/>
          </ac:picMkLst>
        </pc:picChg>
        <pc:picChg chg="add mod">
          <ac:chgData name="杨光" userId="84ade3e0-de1d-410f-acb5-34a11f8f9203" providerId="ADAL" clId="{E2383206-B43D-4C8A-841B-ACF8FE15A3EB}" dt="2023-03-12T08:36:24.899" v="1990" actId="14100"/>
          <ac:picMkLst>
            <pc:docMk/>
            <pc:sldMk cId="3019807061" sldId="426"/>
            <ac:picMk id="9" creationId="{9DDE8CD9-BEBD-4A66-B481-A8FDF7F1E658}"/>
          </ac:picMkLst>
        </pc:picChg>
        <pc:picChg chg="mod ord">
          <ac:chgData name="杨光" userId="84ade3e0-de1d-410f-acb5-34a11f8f9203" providerId="ADAL" clId="{E2383206-B43D-4C8A-841B-ACF8FE15A3EB}" dt="2023-03-12T08:36:38.380" v="1994" actId="1076"/>
          <ac:picMkLst>
            <pc:docMk/>
            <pc:sldMk cId="3019807061" sldId="426"/>
            <ac:picMk id="14" creationId="{75C8047E-DBAB-4803-B8C5-6328DD576AFC}"/>
          </ac:picMkLst>
        </pc:picChg>
      </pc:sldChg>
      <pc:sldChg chg="addSp delSp modSp">
        <pc:chgData name="杨光" userId="84ade3e0-de1d-410f-acb5-34a11f8f9203" providerId="ADAL" clId="{E2383206-B43D-4C8A-841B-ACF8FE15A3EB}" dt="2023-03-12T08:15:09.009" v="1894"/>
        <pc:sldMkLst>
          <pc:docMk/>
          <pc:sldMk cId="3399719796" sldId="427"/>
        </pc:sldMkLst>
        <pc:spChg chg="mod">
          <ac:chgData name="杨光" userId="84ade3e0-de1d-410f-acb5-34a11f8f9203" providerId="ADAL" clId="{E2383206-B43D-4C8A-841B-ACF8FE15A3EB}" dt="2023-03-12T07:59:38.717" v="1798"/>
          <ac:spMkLst>
            <pc:docMk/>
            <pc:sldMk cId="3399719796" sldId="427"/>
            <ac:spMk id="4" creationId="{00000000-0000-0000-0000-000000000000}"/>
          </ac:spMkLst>
        </pc:spChg>
        <pc:spChg chg="mod">
          <ac:chgData name="杨光" userId="84ade3e0-de1d-410f-acb5-34a11f8f9203" providerId="ADAL" clId="{E2383206-B43D-4C8A-841B-ACF8FE15A3EB}" dt="2023-03-12T08:15:09.009" v="1894"/>
          <ac:spMkLst>
            <pc:docMk/>
            <pc:sldMk cId="3399719796" sldId="427"/>
            <ac:spMk id="6" creationId="{13C63690-9879-42C2-8811-71CB16D5AF63}"/>
          </ac:spMkLst>
        </pc:spChg>
        <pc:spChg chg="mod">
          <ac:chgData name="杨光" userId="84ade3e0-de1d-410f-acb5-34a11f8f9203" providerId="ADAL" clId="{E2383206-B43D-4C8A-841B-ACF8FE15A3EB}" dt="2023-03-12T08:14:02.199" v="1867" actId="1076"/>
          <ac:spMkLst>
            <pc:docMk/>
            <pc:sldMk cId="3399719796" sldId="427"/>
            <ac:spMk id="11" creationId="{7CBE9895-0066-437A-89DD-C1C1CC9EDF8C}"/>
          </ac:spMkLst>
        </pc:spChg>
        <pc:spChg chg="del">
          <ac:chgData name="杨光" userId="84ade3e0-de1d-410f-acb5-34a11f8f9203" providerId="ADAL" clId="{E2383206-B43D-4C8A-841B-ACF8FE15A3EB}" dt="2023-03-12T07:56:55.430" v="1754" actId="478"/>
          <ac:spMkLst>
            <pc:docMk/>
            <pc:sldMk cId="3399719796" sldId="427"/>
            <ac:spMk id="13" creationId="{208FC5F6-A978-4B4F-B60F-70BAA785DA47}"/>
          </ac:spMkLst>
        </pc:spChg>
        <pc:spChg chg="add mod">
          <ac:chgData name="杨光" userId="84ade3e0-de1d-410f-acb5-34a11f8f9203" providerId="ADAL" clId="{E2383206-B43D-4C8A-841B-ACF8FE15A3EB}" dt="2023-03-12T08:14:41.786" v="1886" actId="1076"/>
          <ac:spMkLst>
            <pc:docMk/>
            <pc:sldMk cId="3399719796" sldId="427"/>
            <ac:spMk id="16" creationId="{A8B09F38-0AC8-4732-A7D0-63E6A331E192}"/>
          </ac:spMkLst>
        </pc:spChg>
        <pc:picChg chg="add mod">
          <ac:chgData name="杨光" userId="84ade3e0-de1d-410f-acb5-34a11f8f9203" providerId="ADAL" clId="{E2383206-B43D-4C8A-841B-ACF8FE15A3EB}" dt="2023-03-12T08:13:57.330" v="1866" actId="1076"/>
          <ac:picMkLst>
            <pc:docMk/>
            <pc:sldMk cId="3399719796" sldId="427"/>
            <ac:picMk id="2" creationId="{CCE26C01-B92C-4CA7-94AB-33477A86EE87}"/>
          </ac:picMkLst>
        </pc:picChg>
        <pc:picChg chg="add del mod">
          <ac:chgData name="杨光" userId="84ade3e0-de1d-410f-acb5-34a11f8f9203" providerId="ADAL" clId="{E2383206-B43D-4C8A-841B-ACF8FE15A3EB}" dt="2023-03-12T07:57:51.845" v="1760" actId="478"/>
          <ac:picMkLst>
            <pc:docMk/>
            <pc:sldMk cId="3399719796" sldId="427"/>
            <ac:picMk id="5" creationId="{E67D7AFA-D36A-4426-9804-7A355F56D368}"/>
          </ac:picMkLst>
        </pc:picChg>
        <pc:picChg chg="add mod">
          <ac:chgData name="杨光" userId="84ade3e0-de1d-410f-acb5-34a11f8f9203" providerId="ADAL" clId="{E2383206-B43D-4C8A-841B-ACF8FE15A3EB}" dt="2023-03-12T08:14:52.926" v="1890" actId="14100"/>
          <ac:picMkLst>
            <pc:docMk/>
            <pc:sldMk cId="3399719796" sldId="427"/>
            <ac:picMk id="7" creationId="{4031D8DC-2EE5-4643-9F27-DD7AA1CC7CC8}"/>
          </ac:picMkLst>
        </pc:picChg>
        <pc:picChg chg="add mod">
          <ac:chgData name="杨光" userId="84ade3e0-de1d-410f-acb5-34a11f8f9203" providerId="ADAL" clId="{E2383206-B43D-4C8A-841B-ACF8FE15A3EB}" dt="2023-03-12T08:14:57.463" v="1891" actId="1076"/>
          <ac:picMkLst>
            <pc:docMk/>
            <pc:sldMk cId="3399719796" sldId="427"/>
            <ac:picMk id="8" creationId="{E05C4C1C-5E45-4DAF-A163-1C9E6D0DC903}"/>
          </ac:picMkLst>
        </pc:picChg>
        <pc:picChg chg="del">
          <ac:chgData name="杨光" userId="84ade3e0-de1d-410f-acb5-34a11f8f9203" providerId="ADAL" clId="{E2383206-B43D-4C8A-841B-ACF8FE15A3EB}" dt="2023-03-12T07:57:33.735" v="1756" actId="478"/>
          <ac:picMkLst>
            <pc:docMk/>
            <pc:sldMk cId="3399719796" sldId="427"/>
            <ac:picMk id="9" creationId="{668C00DF-156F-4AB5-AA79-EE78A635B45A}"/>
          </ac:picMkLst>
        </pc:picChg>
        <pc:picChg chg="del">
          <ac:chgData name="杨光" userId="84ade3e0-de1d-410f-acb5-34a11f8f9203" providerId="ADAL" clId="{E2383206-B43D-4C8A-841B-ACF8FE15A3EB}" dt="2023-03-12T07:58:53.694" v="1766" actId="478"/>
          <ac:picMkLst>
            <pc:docMk/>
            <pc:sldMk cId="3399719796" sldId="427"/>
            <ac:picMk id="10" creationId="{CE980AF7-B2AA-40B0-B6EA-C192962F9E42}"/>
          </ac:picMkLst>
        </pc:picChg>
        <pc:picChg chg="add mod">
          <ac:chgData name="杨光" userId="84ade3e0-de1d-410f-acb5-34a11f8f9203" providerId="ADAL" clId="{E2383206-B43D-4C8A-841B-ACF8FE15A3EB}" dt="2023-03-12T08:14:06.209" v="1870" actId="1076"/>
          <ac:picMkLst>
            <pc:docMk/>
            <pc:sldMk cId="3399719796" sldId="427"/>
            <ac:picMk id="12" creationId="{0E96E463-421A-4D69-96A1-3D244E845047}"/>
          </ac:picMkLst>
        </pc:picChg>
        <pc:picChg chg="add mod">
          <ac:chgData name="杨光" userId="84ade3e0-de1d-410f-acb5-34a11f8f9203" providerId="ADAL" clId="{E2383206-B43D-4C8A-841B-ACF8FE15A3EB}" dt="2023-03-12T08:14:50.100" v="1889" actId="1076"/>
          <ac:picMkLst>
            <pc:docMk/>
            <pc:sldMk cId="3399719796" sldId="427"/>
            <ac:picMk id="14" creationId="{887FEB54-9D82-4818-822A-61AA9C93081F}"/>
          </ac:picMkLst>
        </pc:picChg>
        <pc:picChg chg="add mod">
          <ac:chgData name="杨光" userId="84ade3e0-de1d-410f-acb5-34a11f8f9203" providerId="ADAL" clId="{E2383206-B43D-4C8A-841B-ACF8FE15A3EB}" dt="2023-03-12T08:14:04.569" v="1869" actId="1076"/>
          <ac:picMkLst>
            <pc:docMk/>
            <pc:sldMk cId="3399719796" sldId="427"/>
            <ac:picMk id="15" creationId="{5BE8A594-17D6-43FD-8ED4-B6841BBF48C7}"/>
          </ac:picMkLst>
        </pc:picChg>
      </pc:sldChg>
    </pc:docChg>
  </pc:docChgLst>
  <pc:docChgLst>
    <pc:chgData name="Yi Zhang" userId="5b06296ba79af796" providerId="LiveId" clId="{CBF12F5D-DE05-4A5E-AF51-01DB1776A83A}"/>
    <pc:docChg chg="undo custSel addSld modSld">
      <pc:chgData name="Yi Zhang" userId="5b06296ba79af796" providerId="LiveId" clId="{CBF12F5D-DE05-4A5E-AF51-01DB1776A83A}" dt="2024-11-12T15:08:24.846" v="1112"/>
      <pc:docMkLst>
        <pc:docMk/>
      </pc:docMkLst>
      <pc:sldChg chg="addSp delSp modSp mod">
        <pc:chgData name="Yi Zhang" userId="5b06296ba79af796" providerId="LiveId" clId="{CBF12F5D-DE05-4A5E-AF51-01DB1776A83A}" dt="2024-11-12T14:52:17.517" v="103" actId="1076"/>
        <pc:sldMkLst>
          <pc:docMk/>
          <pc:sldMk cId="3251806069" sldId="259"/>
        </pc:sldMkLst>
        <pc:spChg chg="mod">
          <ac:chgData name="Yi Zhang" userId="5b06296ba79af796" providerId="LiveId" clId="{CBF12F5D-DE05-4A5E-AF51-01DB1776A83A}" dt="2024-11-12T14:49:30.202" v="91" actId="255"/>
          <ac:spMkLst>
            <pc:docMk/>
            <pc:sldMk cId="3251806069" sldId="259"/>
            <ac:spMk id="8" creationId="{00000000-0000-0000-0000-000000000000}"/>
          </ac:spMkLst>
        </pc:spChg>
        <pc:spChg chg="mod">
          <ac:chgData name="Yi Zhang" userId="5b06296ba79af796" providerId="LiveId" clId="{CBF12F5D-DE05-4A5E-AF51-01DB1776A83A}" dt="2024-11-12T14:52:17.517" v="103" actId="1076"/>
          <ac:spMkLst>
            <pc:docMk/>
            <pc:sldMk cId="3251806069" sldId="259"/>
            <ac:spMk id="9" creationId="{4EEF88B3-A837-4EFE-AD07-E1A9DCCD78EF}"/>
          </ac:spMkLst>
        </pc:spChg>
        <pc:spChg chg="add del mod">
          <ac:chgData name="Yi Zhang" userId="5b06296ba79af796" providerId="LiveId" clId="{CBF12F5D-DE05-4A5E-AF51-01DB1776A83A}" dt="2024-11-12T14:49:10.386" v="87"/>
          <ac:spMkLst>
            <pc:docMk/>
            <pc:sldMk cId="3251806069" sldId="259"/>
            <ac:spMk id="12" creationId="{84D83FCF-0357-48A8-A552-C4D9EBE41967}"/>
          </ac:spMkLst>
        </pc:spChg>
        <pc:picChg chg="del">
          <ac:chgData name="Yi Zhang" userId="5b06296ba79af796" providerId="LiveId" clId="{CBF12F5D-DE05-4A5E-AF51-01DB1776A83A}" dt="2024-11-12T14:48:41.799" v="77" actId="478"/>
          <ac:picMkLst>
            <pc:docMk/>
            <pc:sldMk cId="3251806069" sldId="259"/>
            <ac:picMk id="7" creationId="{68E30A80-7406-4D92-BDC2-A33C29DD2FC2}"/>
          </ac:picMkLst>
        </pc:picChg>
        <pc:picChg chg="add del mod">
          <ac:chgData name="Yi Zhang" userId="5b06296ba79af796" providerId="LiveId" clId="{CBF12F5D-DE05-4A5E-AF51-01DB1776A83A}" dt="2024-11-12T14:49:05.536" v="84"/>
          <ac:picMkLst>
            <pc:docMk/>
            <pc:sldMk cId="3251806069" sldId="259"/>
            <ac:picMk id="11" creationId="{75B0A1CC-6030-4F5F-B924-208EF4F8B5C6}"/>
          </ac:picMkLst>
        </pc:picChg>
        <pc:picChg chg="add mod">
          <ac:chgData name="Yi Zhang" userId="5b06296ba79af796" providerId="LiveId" clId="{CBF12F5D-DE05-4A5E-AF51-01DB1776A83A}" dt="2024-11-12T14:49:13.034" v="88"/>
          <ac:picMkLst>
            <pc:docMk/>
            <pc:sldMk cId="3251806069" sldId="259"/>
            <ac:picMk id="14" creationId="{9935F0A2-310E-4FF4-8BDC-B4880E01E843}"/>
          </ac:picMkLst>
        </pc:picChg>
        <pc:picChg chg="del mod">
          <ac:chgData name="Yi Zhang" userId="5b06296ba79af796" providerId="LiveId" clId="{CBF12F5D-DE05-4A5E-AF51-01DB1776A83A}" dt="2024-11-12T14:48:42.456" v="79" actId="478"/>
          <ac:picMkLst>
            <pc:docMk/>
            <pc:sldMk cId="3251806069" sldId="259"/>
            <ac:picMk id="1028" creationId="{DC3725A1-9C4E-4B6E-AB69-7E8C81BDBB54}"/>
          </ac:picMkLst>
        </pc:picChg>
        <pc:cxnChg chg="add del mod">
          <ac:chgData name="Yi Zhang" userId="5b06296ba79af796" providerId="LiveId" clId="{CBF12F5D-DE05-4A5E-AF51-01DB1776A83A}" dt="2024-11-12T14:49:05.536" v="84"/>
          <ac:cxnSpMkLst>
            <pc:docMk/>
            <pc:sldMk cId="3251806069" sldId="259"/>
            <ac:cxnSpMk id="10" creationId="{41B141C6-87A2-4AC3-9309-40C9640C20D8}"/>
          </ac:cxnSpMkLst>
        </pc:cxnChg>
        <pc:cxnChg chg="add del mod">
          <ac:chgData name="Yi Zhang" userId="5b06296ba79af796" providerId="LiveId" clId="{CBF12F5D-DE05-4A5E-AF51-01DB1776A83A}" dt="2024-11-12T14:49:18.360" v="89" actId="478"/>
          <ac:cxnSpMkLst>
            <pc:docMk/>
            <pc:sldMk cId="3251806069" sldId="259"/>
            <ac:cxnSpMk id="13" creationId="{8A253749-880C-4A6D-BC06-4AAFE32C431D}"/>
          </ac:cxnSpMkLst>
        </pc:cxnChg>
      </pc:sldChg>
      <pc:sldChg chg="addSp delSp modSp mod">
        <pc:chgData name="Yi Zhang" userId="5b06296ba79af796" providerId="LiveId" clId="{CBF12F5D-DE05-4A5E-AF51-01DB1776A83A}" dt="2024-11-12T15:01:44.510" v="693" actId="207"/>
        <pc:sldMkLst>
          <pc:docMk/>
          <pc:sldMk cId="1268589134" sldId="472"/>
        </pc:sldMkLst>
        <pc:spChg chg="mod">
          <ac:chgData name="Yi Zhang" userId="5b06296ba79af796" providerId="LiveId" clId="{CBF12F5D-DE05-4A5E-AF51-01DB1776A83A}" dt="2024-11-12T15:01:36.591" v="691" actId="1035"/>
          <ac:spMkLst>
            <pc:docMk/>
            <pc:sldMk cId="1268589134" sldId="472"/>
            <ac:spMk id="2" creationId="{00000000-0000-0000-0000-000000000000}"/>
          </ac:spMkLst>
        </pc:spChg>
        <pc:spChg chg="mod">
          <ac:chgData name="Yi Zhang" userId="5b06296ba79af796" providerId="LiveId" clId="{CBF12F5D-DE05-4A5E-AF51-01DB1776A83A}" dt="2024-11-12T15:01:44.510" v="693" actId="207"/>
          <ac:spMkLst>
            <pc:docMk/>
            <pc:sldMk cId="1268589134" sldId="472"/>
            <ac:spMk id="5" creationId="{00000000-0000-0000-0000-000000000000}"/>
          </ac:spMkLst>
        </pc:spChg>
        <pc:spChg chg="mod">
          <ac:chgData name="Yi Zhang" userId="5b06296ba79af796" providerId="LiveId" clId="{CBF12F5D-DE05-4A5E-AF51-01DB1776A83A}" dt="2024-11-12T15:01:36.591" v="691" actId="1035"/>
          <ac:spMkLst>
            <pc:docMk/>
            <pc:sldMk cId="1268589134" sldId="472"/>
            <ac:spMk id="11" creationId="{13F35847-9F93-7CB1-9444-322687E4F261}"/>
          </ac:spMkLst>
        </pc:spChg>
        <pc:spChg chg="mod">
          <ac:chgData name="Yi Zhang" userId="5b06296ba79af796" providerId="LiveId" clId="{CBF12F5D-DE05-4A5E-AF51-01DB1776A83A}" dt="2024-11-12T15:01:36.591" v="691" actId="1035"/>
          <ac:spMkLst>
            <pc:docMk/>
            <pc:sldMk cId="1268589134" sldId="472"/>
            <ac:spMk id="14" creationId="{AA0EBA53-BC06-47EE-A4EC-06BE58301517}"/>
          </ac:spMkLst>
        </pc:spChg>
        <pc:spChg chg="mod">
          <ac:chgData name="Yi Zhang" userId="5b06296ba79af796" providerId="LiveId" clId="{CBF12F5D-DE05-4A5E-AF51-01DB1776A83A}" dt="2024-11-12T15:01:36.591" v="691" actId="1035"/>
          <ac:spMkLst>
            <pc:docMk/>
            <pc:sldMk cId="1268589134" sldId="472"/>
            <ac:spMk id="18" creationId="{54AA6008-965E-4814-9F90-38B756480B00}"/>
          </ac:spMkLst>
        </pc:spChg>
        <pc:spChg chg="mod">
          <ac:chgData name="Yi Zhang" userId="5b06296ba79af796" providerId="LiveId" clId="{CBF12F5D-DE05-4A5E-AF51-01DB1776A83A}" dt="2024-11-12T15:01:36.591" v="691" actId="1035"/>
          <ac:spMkLst>
            <pc:docMk/>
            <pc:sldMk cId="1268589134" sldId="472"/>
            <ac:spMk id="19" creationId="{F7ACD694-7807-4313-8BA3-FC33B8C46F57}"/>
          </ac:spMkLst>
        </pc:spChg>
        <pc:spChg chg="mod">
          <ac:chgData name="Yi Zhang" userId="5b06296ba79af796" providerId="LiveId" clId="{CBF12F5D-DE05-4A5E-AF51-01DB1776A83A}" dt="2024-11-12T15:01:36.591" v="691" actId="1035"/>
          <ac:spMkLst>
            <pc:docMk/>
            <pc:sldMk cId="1268589134" sldId="472"/>
            <ac:spMk id="20" creationId="{AA329D9A-1FBA-4FC6-9E5C-21B98EC33D45}"/>
          </ac:spMkLst>
        </pc:spChg>
        <pc:spChg chg="mod">
          <ac:chgData name="Yi Zhang" userId="5b06296ba79af796" providerId="LiveId" clId="{CBF12F5D-DE05-4A5E-AF51-01DB1776A83A}" dt="2024-11-12T15:01:36.591" v="691" actId="1035"/>
          <ac:spMkLst>
            <pc:docMk/>
            <pc:sldMk cId="1268589134" sldId="472"/>
            <ac:spMk id="21" creationId="{0FC7198E-738D-406C-B29C-7431164744BC}"/>
          </ac:spMkLst>
        </pc:spChg>
        <pc:grpChg chg="mod">
          <ac:chgData name="Yi Zhang" userId="5b06296ba79af796" providerId="LiveId" clId="{CBF12F5D-DE05-4A5E-AF51-01DB1776A83A}" dt="2024-11-12T15:01:36.591" v="691" actId="1035"/>
          <ac:grpSpMkLst>
            <pc:docMk/>
            <pc:sldMk cId="1268589134" sldId="472"/>
            <ac:grpSpMk id="3" creationId="{063573D6-3C6E-47D4-A0BD-4589097465D6}"/>
          </ac:grpSpMkLst>
        </pc:grpChg>
        <pc:grpChg chg="mod">
          <ac:chgData name="Yi Zhang" userId="5b06296ba79af796" providerId="LiveId" clId="{CBF12F5D-DE05-4A5E-AF51-01DB1776A83A}" dt="2024-11-12T15:01:36.591" v="691" actId="1035"/>
          <ac:grpSpMkLst>
            <pc:docMk/>
            <pc:sldMk cId="1268589134" sldId="472"/>
            <ac:grpSpMk id="33" creationId="{6EA08D2A-0120-4D02-85B1-41D0B069AA66}"/>
          </ac:grpSpMkLst>
        </pc:grpChg>
        <pc:picChg chg="mod">
          <ac:chgData name="Yi Zhang" userId="5b06296ba79af796" providerId="LiveId" clId="{CBF12F5D-DE05-4A5E-AF51-01DB1776A83A}" dt="2024-11-12T15:01:36.591" v="691" actId="1035"/>
          <ac:picMkLst>
            <pc:docMk/>
            <pc:sldMk cId="1268589134" sldId="472"/>
            <ac:picMk id="8" creationId="{E6942E17-32EF-4D16-906A-92DED61EAAD3}"/>
          </ac:picMkLst>
        </pc:picChg>
        <pc:picChg chg="mod">
          <ac:chgData name="Yi Zhang" userId="5b06296ba79af796" providerId="LiveId" clId="{CBF12F5D-DE05-4A5E-AF51-01DB1776A83A}" dt="2024-11-12T15:01:36.591" v="691" actId="1035"/>
          <ac:picMkLst>
            <pc:docMk/>
            <pc:sldMk cId="1268589134" sldId="472"/>
            <ac:picMk id="13" creationId="{28A29DA2-D8C1-497B-ADAB-C5DB49E12A7E}"/>
          </ac:picMkLst>
        </pc:picChg>
        <pc:picChg chg="mod">
          <ac:chgData name="Yi Zhang" userId="5b06296ba79af796" providerId="LiveId" clId="{CBF12F5D-DE05-4A5E-AF51-01DB1776A83A}" dt="2024-11-12T15:01:36.591" v="691" actId="1035"/>
          <ac:picMkLst>
            <pc:docMk/>
            <pc:sldMk cId="1268589134" sldId="472"/>
            <ac:picMk id="16" creationId="{D8E2471C-212E-4837-A97C-C08B2E3700BB}"/>
          </ac:picMkLst>
        </pc:picChg>
        <pc:picChg chg="mod">
          <ac:chgData name="Yi Zhang" userId="5b06296ba79af796" providerId="LiveId" clId="{CBF12F5D-DE05-4A5E-AF51-01DB1776A83A}" dt="2024-11-12T15:01:36.591" v="691" actId="1035"/>
          <ac:picMkLst>
            <pc:docMk/>
            <pc:sldMk cId="1268589134" sldId="472"/>
            <ac:picMk id="23" creationId="{4BAA7943-24E9-4850-A27E-469E5C5E8D02}"/>
          </ac:picMkLst>
        </pc:picChg>
        <pc:picChg chg="add del mod">
          <ac:chgData name="Yi Zhang" userId="5b06296ba79af796" providerId="LiveId" clId="{CBF12F5D-DE05-4A5E-AF51-01DB1776A83A}" dt="2024-11-12T15:01:27.204" v="655"/>
          <ac:picMkLst>
            <pc:docMk/>
            <pc:sldMk cId="1268589134" sldId="472"/>
            <ac:picMk id="24" creationId="{A4BA8FDC-70CC-4C09-9B95-66C5F91BBC2D}"/>
          </ac:picMkLst>
        </pc:picChg>
        <pc:picChg chg="add del mod">
          <ac:chgData name="Yi Zhang" userId="5b06296ba79af796" providerId="LiveId" clId="{CBF12F5D-DE05-4A5E-AF51-01DB1776A83A}" dt="2024-11-12T15:01:27.204" v="655"/>
          <ac:picMkLst>
            <pc:docMk/>
            <pc:sldMk cId="1268589134" sldId="472"/>
            <ac:picMk id="25" creationId="{E42BFFA9-8D4A-472C-951A-94DDCF830864}"/>
          </ac:picMkLst>
        </pc:picChg>
        <pc:picChg chg="add mod">
          <ac:chgData name="Yi Zhang" userId="5b06296ba79af796" providerId="LiveId" clId="{CBF12F5D-DE05-4A5E-AF51-01DB1776A83A}" dt="2024-11-12T15:01:39.020" v="692"/>
          <ac:picMkLst>
            <pc:docMk/>
            <pc:sldMk cId="1268589134" sldId="472"/>
            <ac:picMk id="27" creationId="{BB7ABF2B-4093-48BF-91B3-23B73AA41A9E}"/>
          </ac:picMkLst>
        </pc:picChg>
        <pc:picChg chg="add mod">
          <ac:chgData name="Yi Zhang" userId="5b06296ba79af796" providerId="LiveId" clId="{CBF12F5D-DE05-4A5E-AF51-01DB1776A83A}" dt="2024-11-12T15:01:39.020" v="692"/>
          <ac:picMkLst>
            <pc:docMk/>
            <pc:sldMk cId="1268589134" sldId="472"/>
            <ac:picMk id="29" creationId="{3FB5451D-C013-4110-9145-11C8E26A0037}"/>
          </ac:picMkLst>
        </pc:picChg>
        <pc:cxnChg chg="mod">
          <ac:chgData name="Yi Zhang" userId="5b06296ba79af796" providerId="LiveId" clId="{CBF12F5D-DE05-4A5E-AF51-01DB1776A83A}" dt="2024-11-12T15:01:36.591" v="691" actId="1035"/>
          <ac:cxnSpMkLst>
            <pc:docMk/>
            <pc:sldMk cId="1268589134" sldId="472"/>
            <ac:cxnSpMk id="9" creationId="{757F506A-E948-41A4-9BA7-810E866D4201}"/>
          </ac:cxnSpMkLst>
        </pc:cxnChg>
        <pc:cxnChg chg="mod">
          <ac:chgData name="Yi Zhang" userId="5b06296ba79af796" providerId="LiveId" clId="{CBF12F5D-DE05-4A5E-AF51-01DB1776A83A}" dt="2024-11-12T15:01:36.591" v="691" actId="1035"/>
          <ac:cxnSpMkLst>
            <pc:docMk/>
            <pc:sldMk cId="1268589134" sldId="472"/>
            <ac:cxnSpMk id="12" creationId="{38947958-7E3A-40A6-8F36-9FDF03AEF815}"/>
          </ac:cxnSpMkLst>
        </pc:cxnChg>
        <pc:cxnChg chg="mod">
          <ac:chgData name="Yi Zhang" userId="5b06296ba79af796" providerId="LiveId" clId="{CBF12F5D-DE05-4A5E-AF51-01DB1776A83A}" dt="2024-11-12T15:01:36.591" v="691" actId="1035"/>
          <ac:cxnSpMkLst>
            <pc:docMk/>
            <pc:sldMk cId="1268589134" sldId="472"/>
            <ac:cxnSpMk id="26" creationId="{DE846179-99C1-425E-B37C-A597976F0F1F}"/>
          </ac:cxnSpMkLst>
        </pc:cxnChg>
        <pc:cxnChg chg="mod">
          <ac:chgData name="Yi Zhang" userId="5b06296ba79af796" providerId="LiveId" clId="{CBF12F5D-DE05-4A5E-AF51-01DB1776A83A}" dt="2024-11-12T15:01:36.591" v="691" actId="1035"/>
          <ac:cxnSpMkLst>
            <pc:docMk/>
            <pc:sldMk cId="1268589134" sldId="472"/>
            <ac:cxnSpMk id="28" creationId="{CA99CAB4-3708-4952-979F-02A7CBD21769}"/>
          </ac:cxnSpMkLst>
        </pc:cxnChg>
      </pc:sldChg>
      <pc:sldChg chg="addSp modSp mod">
        <pc:chgData name="Yi Zhang" userId="5b06296ba79af796" providerId="LiveId" clId="{CBF12F5D-DE05-4A5E-AF51-01DB1776A83A}" dt="2024-11-12T15:02:11.379" v="733" actId="207"/>
        <pc:sldMkLst>
          <pc:docMk/>
          <pc:sldMk cId="3735006131" sldId="473"/>
        </pc:sldMkLst>
        <pc:spChg chg="mod">
          <ac:chgData name="Yi Zhang" userId="5b06296ba79af796" providerId="LiveId" clId="{CBF12F5D-DE05-4A5E-AF51-01DB1776A83A}" dt="2024-11-12T15:02:05.946" v="731" actId="1036"/>
          <ac:spMkLst>
            <pc:docMk/>
            <pc:sldMk cId="3735006131" sldId="473"/>
            <ac:spMk id="2" creationId="{00000000-0000-0000-0000-000000000000}"/>
          </ac:spMkLst>
        </pc:spChg>
        <pc:spChg chg="mod">
          <ac:chgData name="Yi Zhang" userId="5b06296ba79af796" providerId="LiveId" clId="{CBF12F5D-DE05-4A5E-AF51-01DB1776A83A}" dt="2024-11-12T15:02:11.379" v="733" actId="207"/>
          <ac:spMkLst>
            <pc:docMk/>
            <pc:sldMk cId="3735006131" sldId="473"/>
            <ac:spMk id="5" creationId="{00000000-0000-0000-0000-000000000000}"/>
          </ac:spMkLst>
        </pc:spChg>
        <pc:spChg chg="mod">
          <ac:chgData name="Yi Zhang" userId="5b06296ba79af796" providerId="LiveId" clId="{CBF12F5D-DE05-4A5E-AF51-01DB1776A83A}" dt="2024-11-12T15:02:05.946" v="731" actId="1036"/>
          <ac:spMkLst>
            <pc:docMk/>
            <pc:sldMk cId="3735006131" sldId="473"/>
            <ac:spMk id="9" creationId="{5DA5D621-58A9-497E-87ED-F12BF1962BB0}"/>
          </ac:spMkLst>
        </pc:spChg>
        <pc:spChg chg="mod">
          <ac:chgData name="Yi Zhang" userId="5b06296ba79af796" providerId="LiveId" clId="{CBF12F5D-DE05-4A5E-AF51-01DB1776A83A}" dt="2024-11-12T15:02:05.946" v="731" actId="1036"/>
          <ac:spMkLst>
            <pc:docMk/>
            <pc:sldMk cId="3735006131" sldId="473"/>
            <ac:spMk id="10" creationId="{A10349EA-C00B-463A-A252-137D4F1C66C8}"/>
          </ac:spMkLst>
        </pc:spChg>
        <pc:spChg chg="mod">
          <ac:chgData name="Yi Zhang" userId="5b06296ba79af796" providerId="LiveId" clId="{CBF12F5D-DE05-4A5E-AF51-01DB1776A83A}" dt="2024-11-12T15:02:05.946" v="731" actId="1036"/>
          <ac:spMkLst>
            <pc:docMk/>
            <pc:sldMk cId="3735006131" sldId="473"/>
            <ac:spMk id="12" creationId="{F685509E-4BD1-405A-8C3A-D313472E945A}"/>
          </ac:spMkLst>
        </pc:spChg>
        <pc:spChg chg="mod">
          <ac:chgData name="Yi Zhang" userId="5b06296ba79af796" providerId="LiveId" clId="{CBF12F5D-DE05-4A5E-AF51-01DB1776A83A}" dt="2024-11-12T15:02:05.946" v="731" actId="1036"/>
          <ac:spMkLst>
            <pc:docMk/>
            <pc:sldMk cId="3735006131" sldId="473"/>
            <ac:spMk id="14" creationId="{BBDCDA51-7536-499D-BD19-5A9ED488C931}"/>
          </ac:spMkLst>
        </pc:spChg>
        <pc:spChg chg="mod">
          <ac:chgData name="Yi Zhang" userId="5b06296ba79af796" providerId="LiveId" clId="{CBF12F5D-DE05-4A5E-AF51-01DB1776A83A}" dt="2024-11-12T15:02:05.946" v="731" actId="1036"/>
          <ac:spMkLst>
            <pc:docMk/>
            <pc:sldMk cId="3735006131" sldId="473"/>
            <ac:spMk id="18" creationId="{1D9366CA-3905-4057-8EE6-C581ED108107}"/>
          </ac:spMkLst>
        </pc:spChg>
        <pc:spChg chg="mod">
          <ac:chgData name="Yi Zhang" userId="5b06296ba79af796" providerId="LiveId" clId="{CBF12F5D-DE05-4A5E-AF51-01DB1776A83A}" dt="2024-11-12T15:02:05.946" v="731" actId="1036"/>
          <ac:spMkLst>
            <pc:docMk/>
            <pc:sldMk cId="3735006131" sldId="473"/>
            <ac:spMk id="19" creationId="{1527646B-E1AD-4FEC-B2D3-7E0FBFFB024E}"/>
          </ac:spMkLst>
        </pc:spChg>
        <pc:spChg chg="mod">
          <ac:chgData name="Yi Zhang" userId="5b06296ba79af796" providerId="LiveId" clId="{CBF12F5D-DE05-4A5E-AF51-01DB1776A83A}" dt="2024-11-12T15:02:05.946" v="731" actId="1036"/>
          <ac:spMkLst>
            <pc:docMk/>
            <pc:sldMk cId="3735006131" sldId="473"/>
            <ac:spMk id="20" creationId="{D2A558B9-F99D-4B8F-8F28-75DEB877CE00}"/>
          </ac:spMkLst>
        </pc:spChg>
        <pc:grpChg chg="mod">
          <ac:chgData name="Yi Zhang" userId="5b06296ba79af796" providerId="LiveId" clId="{CBF12F5D-DE05-4A5E-AF51-01DB1776A83A}" dt="2024-11-12T15:02:05.946" v="731" actId="1036"/>
          <ac:grpSpMkLst>
            <pc:docMk/>
            <pc:sldMk cId="3735006131" sldId="473"/>
            <ac:grpSpMk id="8" creationId="{00B717AB-8DB9-4F74-BE5C-B56E39743053}"/>
          </ac:grpSpMkLst>
        </pc:grpChg>
        <pc:picChg chg="mod">
          <ac:chgData name="Yi Zhang" userId="5b06296ba79af796" providerId="LiveId" clId="{CBF12F5D-DE05-4A5E-AF51-01DB1776A83A}" dt="2024-11-12T15:02:05.946" v="731" actId="1036"/>
          <ac:picMkLst>
            <pc:docMk/>
            <pc:sldMk cId="3735006131" sldId="473"/>
            <ac:picMk id="4" creationId="{092BDA78-745C-4963-BAF5-62DBBE14408C}"/>
          </ac:picMkLst>
        </pc:picChg>
        <pc:picChg chg="mod">
          <ac:chgData name="Yi Zhang" userId="5b06296ba79af796" providerId="LiveId" clId="{CBF12F5D-DE05-4A5E-AF51-01DB1776A83A}" dt="2024-11-12T15:02:05.946" v="731" actId="1036"/>
          <ac:picMkLst>
            <pc:docMk/>
            <pc:sldMk cId="3735006131" sldId="473"/>
            <ac:picMk id="6" creationId="{5A1EE94B-0157-4EBD-9017-79B4ADB20AF6}"/>
          </ac:picMkLst>
        </pc:picChg>
        <pc:picChg chg="mod">
          <ac:chgData name="Yi Zhang" userId="5b06296ba79af796" providerId="LiveId" clId="{CBF12F5D-DE05-4A5E-AF51-01DB1776A83A}" dt="2024-11-12T15:02:05.946" v="731" actId="1036"/>
          <ac:picMkLst>
            <pc:docMk/>
            <pc:sldMk cId="3735006131" sldId="473"/>
            <ac:picMk id="16" creationId="{073A35C1-7E2E-4CBD-8CC0-D502F2CB84A8}"/>
          </ac:picMkLst>
        </pc:picChg>
        <pc:picChg chg="mod">
          <ac:chgData name="Yi Zhang" userId="5b06296ba79af796" providerId="LiveId" clId="{CBF12F5D-DE05-4A5E-AF51-01DB1776A83A}" dt="2024-11-12T15:02:05.946" v="731" actId="1036"/>
          <ac:picMkLst>
            <pc:docMk/>
            <pc:sldMk cId="3735006131" sldId="473"/>
            <ac:picMk id="17" creationId="{D06C0A84-029F-4177-ADBF-DFB2237532EB}"/>
          </ac:picMkLst>
        </pc:picChg>
        <pc:picChg chg="add mod">
          <ac:chgData name="Yi Zhang" userId="5b06296ba79af796" providerId="LiveId" clId="{CBF12F5D-DE05-4A5E-AF51-01DB1776A83A}" dt="2024-11-12T15:02:07.660" v="732"/>
          <ac:picMkLst>
            <pc:docMk/>
            <pc:sldMk cId="3735006131" sldId="473"/>
            <ac:picMk id="21" creationId="{8DEB3C36-CC59-4A20-BF54-798FB8FA9041}"/>
          </ac:picMkLst>
        </pc:picChg>
        <pc:picChg chg="add mod">
          <ac:chgData name="Yi Zhang" userId="5b06296ba79af796" providerId="LiveId" clId="{CBF12F5D-DE05-4A5E-AF51-01DB1776A83A}" dt="2024-11-12T15:02:07.660" v="732"/>
          <ac:picMkLst>
            <pc:docMk/>
            <pc:sldMk cId="3735006131" sldId="473"/>
            <ac:picMk id="23" creationId="{E0A86683-BFEF-4C95-959E-1B83794C704A}"/>
          </ac:picMkLst>
        </pc:picChg>
        <pc:cxnChg chg="mod">
          <ac:chgData name="Yi Zhang" userId="5b06296ba79af796" providerId="LiveId" clId="{CBF12F5D-DE05-4A5E-AF51-01DB1776A83A}" dt="2024-11-12T15:02:05.946" v="731" actId="1036"/>
          <ac:cxnSpMkLst>
            <pc:docMk/>
            <pc:sldMk cId="3735006131" sldId="473"/>
            <ac:cxnSpMk id="22" creationId="{A431F9AA-ADCF-4839-B0A0-3C7E91CEFC5F}"/>
          </ac:cxnSpMkLst>
        </pc:cxnChg>
        <pc:cxnChg chg="mod">
          <ac:chgData name="Yi Zhang" userId="5b06296ba79af796" providerId="LiveId" clId="{CBF12F5D-DE05-4A5E-AF51-01DB1776A83A}" dt="2024-11-12T15:02:05.946" v="731" actId="1036"/>
          <ac:cxnSpMkLst>
            <pc:docMk/>
            <pc:sldMk cId="3735006131" sldId="473"/>
            <ac:cxnSpMk id="26" creationId="{6EB7CFC4-AC43-4BF2-AAAC-10B483B92953}"/>
          </ac:cxnSpMkLst>
        </pc:cxnChg>
      </pc:sldChg>
      <pc:sldChg chg="addSp delSp modSp mod">
        <pc:chgData name="Yi Zhang" userId="5b06296ba79af796" providerId="LiveId" clId="{CBF12F5D-DE05-4A5E-AF51-01DB1776A83A}" dt="2024-11-12T15:03:46.823" v="814" actId="207"/>
        <pc:sldMkLst>
          <pc:docMk/>
          <pc:sldMk cId="1697612090" sldId="474"/>
        </pc:sldMkLst>
        <pc:spChg chg="mod">
          <ac:chgData name="Yi Zhang" userId="5b06296ba79af796" providerId="LiveId" clId="{CBF12F5D-DE05-4A5E-AF51-01DB1776A83A}" dt="2024-11-12T15:03:38.383" v="805" actId="1035"/>
          <ac:spMkLst>
            <pc:docMk/>
            <pc:sldMk cId="1697612090" sldId="474"/>
            <ac:spMk id="2" creationId="{00000000-0000-0000-0000-000000000000}"/>
          </ac:spMkLst>
        </pc:spChg>
        <pc:spChg chg="mod">
          <ac:chgData name="Yi Zhang" userId="5b06296ba79af796" providerId="LiveId" clId="{CBF12F5D-DE05-4A5E-AF51-01DB1776A83A}" dt="2024-11-12T15:02:57.755" v="787"/>
          <ac:spMkLst>
            <pc:docMk/>
            <pc:sldMk cId="1697612090" sldId="474"/>
            <ac:spMk id="3" creationId="{4EE236BA-B1B1-F27B-0DA2-C3F0241B13A4}"/>
          </ac:spMkLst>
        </pc:spChg>
        <pc:spChg chg="mod">
          <ac:chgData name="Yi Zhang" userId="5b06296ba79af796" providerId="LiveId" clId="{CBF12F5D-DE05-4A5E-AF51-01DB1776A83A}" dt="2024-11-12T15:03:46.823" v="814" actId="207"/>
          <ac:spMkLst>
            <pc:docMk/>
            <pc:sldMk cId="1697612090" sldId="474"/>
            <ac:spMk id="5" creationId="{00000000-0000-0000-0000-000000000000}"/>
          </ac:spMkLst>
        </pc:spChg>
        <pc:spChg chg="mod">
          <ac:chgData name="Yi Zhang" userId="5b06296ba79af796" providerId="LiveId" clId="{CBF12F5D-DE05-4A5E-AF51-01DB1776A83A}" dt="2024-11-12T15:03:41.976" v="813" actId="1035"/>
          <ac:spMkLst>
            <pc:docMk/>
            <pc:sldMk cId="1697612090" sldId="474"/>
            <ac:spMk id="14" creationId="{B35DCAD3-3C12-4029-87A5-AC6659BBB2C8}"/>
          </ac:spMkLst>
        </pc:spChg>
        <pc:spChg chg="add del">
          <ac:chgData name="Yi Zhang" userId="5b06296ba79af796" providerId="LiveId" clId="{CBF12F5D-DE05-4A5E-AF51-01DB1776A83A}" dt="2024-11-12T15:02:59.459" v="789" actId="22"/>
          <ac:spMkLst>
            <pc:docMk/>
            <pc:sldMk cId="1697612090" sldId="474"/>
            <ac:spMk id="15" creationId="{759A1D07-EED6-4434-8021-8666846C291D}"/>
          </ac:spMkLst>
        </pc:spChg>
        <pc:spChg chg="mod">
          <ac:chgData name="Yi Zhang" userId="5b06296ba79af796" providerId="LiveId" clId="{CBF12F5D-DE05-4A5E-AF51-01DB1776A83A}" dt="2024-11-12T15:03:14.632" v="799" actId="1035"/>
          <ac:spMkLst>
            <pc:docMk/>
            <pc:sldMk cId="1697612090" sldId="474"/>
            <ac:spMk id="28" creationId="{4A3331E7-0A8C-8151-499A-AF650962E6D8}"/>
          </ac:spMkLst>
        </pc:spChg>
        <pc:picChg chg="mod">
          <ac:chgData name="Yi Zhang" userId="5b06296ba79af796" providerId="LiveId" clId="{CBF12F5D-DE05-4A5E-AF51-01DB1776A83A}" dt="2024-11-12T15:03:41.976" v="813" actId="1035"/>
          <ac:picMkLst>
            <pc:docMk/>
            <pc:sldMk cId="1697612090" sldId="474"/>
            <ac:picMk id="4" creationId="{A353073A-A625-43CF-A8CC-8D0DA6EBECA6}"/>
          </ac:picMkLst>
        </pc:picChg>
        <pc:picChg chg="mod">
          <ac:chgData name="Yi Zhang" userId="5b06296ba79af796" providerId="LiveId" clId="{CBF12F5D-DE05-4A5E-AF51-01DB1776A83A}" dt="2024-11-12T15:03:41.976" v="813" actId="1035"/>
          <ac:picMkLst>
            <pc:docMk/>
            <pc:sldMk cId="1697612090" sldId="474"/>
            <ac:picMk id="8" creationId="{0D829CA4-2839-45C7-B600-76165E3932D3}"/>
          </ac:picMkLst>
        </pc:picChg>
        <pc:picChg chg="mod">
          <ac:chgData name="Yi Zhang" userId="5b06296ba79af796" providerId="LiveId" clId="{CBF12F5D-DE05-4A5E-AF51-01DB1776A83A}" dt="2024-11-12T15:02:51.040" v="784" actId="1035"/>
          <ac:picMkLst>
            <pc:docMk/>
            <pc:sldMk cId="1697612090" sldId="474"/>
            <ac:picMk id="10" creationId="{5105E42C-2E2C-460A-916E-2BF95055B033}"/>
          </ac:picMkLst>
        </pc:picChg>
        <pc:picChg chg="mod">
          <ac:chgData name="Yi Zhang" userId="5b06296ba79af796" providerId="LiveId" clId="{CBF12F5D-DE05-4A5E-AF51-01DB1776A83A}" dt="2024-11-12T15:03:38.383" v="805" actId="1035"/>
          <ac:picMkLst>
            <pc:docMk/>
            <pc:sldMk cId="1697612090" sldId="474"/>
            <ac:picMk id="16" creationId="{4E0D5DF0-6F42-3A2C-16D0-311A70C81E48}"/>
          </ac:picMkLst>
        </pc:picChg>
        <pc:picChg chg="add mod">
          <ac:chgData name="Yi Zhang" userId="5b06296ba79af796" providerId="LiveId" clId="{CBF12F5D-DE05-4A5E-AF51-01DB1776A83A}" dt="2024-11-12T15:03:05.348" v="790"/>
          <ac:picMkLst>
            <pc:docMk/>
            <pc:sldMk cId="1697612090" sldId="474"/>
            <ac:picMk id="17" creationId="{2AB74D17-C306-4685-A0B6-5A08C6ED6ACF}"/>
          </ac:picMkLst>
        </pc:picChg>
        <pc:picChg chg="add mod">
          <ac:chgData name="Yi Zhang" userId="5b06296ba79af796" providerId="LiveId" clId="{CBF12F5D-DE05-4A5E-AF51-01DB1776A83A}" dt="2024-11-12T15:03:05.348" v="790"/>
          <ac:picMkLst>
            <pc:docMk/>
            <pc:sldMk cId="1697612090" sldId="474"/>
            <ac:picMk id="18" creationId="{729DC9DF-BDBE-49A2-8D0F-94218193CBDC}"/>
          </ac:picMkLst>
        </pc:picChg>
        <pc:picChg chg="mod">
          <ac:chgData name="Yi Zhang" userId="5b06296ba79af796" providerId="LiveId" clId="{CBF12F5D-DE05-4A5E-AF51-01DB1776A83A}" dt="2024-11-12T15:03:38.383" v="805" actId="1035"/>
          <ac:picMkLst>
            <pc:docMk/>
            <pc:sldMk cId="1697612090" sldId="474"/>
            <ac:picMk id="24" creationId="{FE864D06-B966-277F-03B6-BFE1A76BA509}"/>
          </ac:picMkLst>
        </pc:picChg>
        <pc:cxnChg chg="mod">
          <ac:chgData name="Yi Zhang" userId="5b06296ba79af796" providerId="LiveId" clId="{CBF12F5D-DE05-4A5E-AF51-01DB1776A83A}" dt="2024-11-12T15:03:38.383" v="805" actId="1035"/>
          <ac:cxnSpMkLst>
            <pc:docMk/>
            <pc:sldMk cId="1697612090" sldId="474"/>
            <ac:cxnSpMk id="30" creationId="{037DFB98-CC0E-036E-9B49-3FB3F2BB448C}"/>
          </ac:cxnSpMkLst>
        </pc:cxnChg>
        <pc:cxnChg chg="mod">
          <ac:chgData name="Yi Zhang" userId="5b06296ba79af796" providerId="LiveId" clId="{CBF12F5D-DE05-4A5E-AF51-01DB1776A83A}" dt="2024-11-12T15:03:38.383" v="805" actId="1035"/>
          <ac:cxnSpMkLst>
            <pc:docMk/>
            <pc:sldMk cId="1697612090" sldId="474"/>
            <ac:cxnSpMk id="31" creationId="{64FE2ED4-C32E-63C4-9CD5-EB55EB521F95}"/>
          </ac:cxnSpMkLst>
        </pc:cxnChg>
      </pc:sldChg>
      <pc:sldChg chg="addSp modSp mod">
        <pc:chgData name="Yi Zhang" userId="5b06296ba79af796" providerId="LiveId" clId="{CBF12F5D-DE05-4A5E-AF51-01DB1776A83A}" dt="2024-11-12T15:04:29.859" v="858" actId="404"/>
        <pc:sldMkLst>
          <pc:docMk/>
          <pc:sldMk cId="3419603023" sldId="477"/>
        </pc:sldMkLst>
        <pc:spChg chg="mod">
          <ac:chgData name="Yi Zhang" userId="5b06296ba79af796" providerId="LiveId" clId="{CBF12F5D-DE05-4A5E-AF51-01DB1776A83A}" dt="2024-11-12T15:04:19.798" v="855" actId="1035"/>
          <ac:spMkLst>
            <pc:docMk/>
            <pc:sldMk cId="3419603023" sldId="477"/>
            <ac:spMk id="2" creationId="{00000000-0000-0000-0000-000000000000}"/>
          </ac:spMkLst>
        </pc:spChg>
        <pc:spChg chg="mod">
          <ac:chgData name="Yi Zhang" userId="5b06296ba79af796" providerId="LiveId" clId="{CBF12F5D-DE05-4A5E-AF51-01DB1776A83A}" dt="2024-11-12T15:04:29.859" v="858" actId="404"/>
          <ac:spMkLst>
            <pc:docMk/>
            <pc:sldMk cId="3419603023" sldId="477"/>
            <ac:spMk id="5" creationId="{00000000-0000-0000-0000-000000000000}"/>
          </ac:spMkLst>
        </pc:spChg>
        <pc:spChg chg="mod">
          <ac:chgData name="Yi Zhang" userId="5b06296ba79af796" providerId="LiveId" clId="{CBF12F5D-DE05-4A5E-AF51-01DB1776A83A}" dt="2024-11-12T15:04:19.798" v="855" actId="1035"/>
          <ac:spMkLst>
            <pc:docMk/>
            <pc:sldMk cId="3419603023" sldId="477"/>
            <ac:spMk id="23" creationId="{32033138-AF08-9548-B8FC-7F1F10A87FC1}"/>
          </ac:spMkLst>
        </pc:spChg>
        <pc:spChg chg="mod">
          <ac:chgData name="Yi Zhang" userId="5b06296ba79af796" providerId="LiveId" clId="{CBF12F5D-DE05-4A5E-AF51-01DB1776A83A}" dt="2024-11-12T15:04:19.798" v="855" actId="1035"/>
          <ac:spMkLst>
            <pc:docMk/>
            <pc:sldMk cId="3419603023" sldId="477"/>
            <ac:spMk id="30" creationId="{E207E6B4-455F-8EA2-9C2B-F5AE4001B1B9}"/>
          </ac:spMkLst>
        </pc:spChg>
        <pc:spChg chg="mod">
          <ac:chgData name="Yi Zhang" userId="5b06296ba79af796" providerId="LiveId" clId="{CBF12F5D-DE05-4A5E-AF51-01DB1776A83A}" dt="2024-11-12T15:04:19.798" v="855" actId="1035"/>
          <ac:spMkLst>
            <pc:docMk/>
            <pc:sldMk cId="3419603023" sldId="477"/>
            <ac:spMk id="31" creationId="{62630F6B-591A-F026-B1EB-B66E6A8A1711}"/>
          </ac:spMkLst>
        </pc:spChg>
        <pc:grpChg chg="mod">
          <ac:chgData name="Yi Zhang" userId="5b06296ba79af796" providerId="LiveId" clId="{CBF12F5D-DE05-4A5E-AF51-01DB1776A83A}" dt="2024-11-12T15:04:19.798" v="855" actId="1035"/>
          <ac:grpSpMkLst>
            <pc:docMk/>
            <pc:sldMk cId="3419603023" sldId="477"/>
            <ac:grpSpMk id="6" creationId="{D65C3BD2-25F2-FFE7-7A9E-8B7B03E123EE}"/>
          </ac:grpSpMkLst>
        </pc:grpChg>
        <pc:grpChg chg="mod">
          <ac:chgData name="Yi Zhang" userId="5b06296ba79af796" providerId="LiveId" clId="{CBF12F5D-DE05-4A5E-AF51-01DB1776A83A}" dt="2024-11-12T15:04:19.798" v="855" actId="1035"/>
          <ac:grpSpMkLst>
            <pc:docMk/>
            <pc:sldMk cId="3419603023" sldId="477"/>
            <ac:grpSpMk id="33" creationId="{8E61FF00-5928-B4AA-24F3-6DDC9B73B618}"/>
          </ac:grpSpMkLst>
        </pc:grpChg>
        <pc:picChg chg="mod">
          <ac:chgData name="Yi Zhang" userId="5b06296ba79af796" providerId="LiveId" clId="{CBF12F5D-DE05-4A5E-AF51-01DB1776A83A}" dt="2024-11-12T15:04:19.798" v="855" actId="1035"/>
          <ac:picMkLst>
            <pc:docMk/>
            <pc:sldMk cId="3419603023" sldId="477"/>
            <ac:picMk id="3" creationId="{04E4B0F0-41C4-ADE4-047A-14222FEB8AC3}"/>
          </ac:picMkLst>
        </pc:picChg>
        <pc:picChg chg="mod">
          <ac:chgData name="Yi Zhang" userId="5b06296ba79af796" providerId="LiveId" clId="{CBF12F5D-DE05-4A5E-AF51-01DB1776A83A}" dt="2024-11-12T15:04:19.798" v="855" actId="1035"/>
          <ac:picMkLst>
            <pc:docMk/>
            <pc:sldMk cId="3419603023" sldId="477"/>
            <ac:picMk id="4" creationId="{E971566D-C009-4B69-A9AC-791F3E08F6F5}"/>
          </ac:picMkLst>
        </pc:picChg>
        <pc:picChg chg="mod">
          <ac:chgData name="Yi Zhang" userId="5b06296ba79af796" providerId="LiveId" clId="{CBF12F5D-DE05-4A5E-AF51-01DB1776A83A}" dt="2024-11-12T15:04:19.798" v="855" actId="1035"/>
          <ac:picMkLst>
            <pc:docMk/>
            <pc:sldMk cId="3419603023" sldId="477"/>
            <ac:picMk id="11" creationId="{99D951BC-2083-5F24-6080-7801AD230F1C}"/>
          </ac:picMkLst>
        </pc:picChg>
        <pc:picChg chg="add mod">
          <ac:chgData name="Yi Zhang" userId="5b06296ba79af796" providerId="LiveId" clId="{CBF12F5D-DE05-4A5E-AF51-01DB1776A83A}" dt="2024-11-12T15:04:22.308" v="856"/>
          <ac:picMkLst>
            <pc:docMk/>
            <pc:sldMk cId="3419603023" sldId="477"/>
            <ac:picMk id="21" creationId="{CF8B0570-39FF-421C-96E7-65F4AD804BBE}"/>
          </ac:picMkLst>
        </pc:picChg>
        <pc:picChg chg="add mod">
          <ac:chgData name="Yi Zhang" userId="5b06296ba79af796" providerId="LiveId" clId="{CBF12F5D-DE05-4A5E-AF51-01DB1776A83A}" dt="2024-11-12T15:04:22.308" v="856"/>
          <ac:picMkLst>
            <pc:docMk/>
            <pc:sldMk cId="3419603023" sldId="477"/>
            <ac:picMk id="22" creationId="{E33C02B0-C257-4A24-90C8-6AE670F16CAF}"/>
          </ac:picMkLst>
        </pc:picChg>
        <pc:picChg chg="mod">
          <ac:chgData name="Yi Zhang" userId="5b06296ba79af796" providerId="LiveId" clId="{CBF12F5D-DE05-4A5E-AF51-01DB1776A83A}" dt="2024-11-12T15:04:19.798" v="855" actId="1035"/>
          <ac:picMkLst>
            <pc:docMk/>
            <pc:sldMk cId="3419603023" sldId="477"/>
            <ac:picMk id="29" creationId="{2A1DDF54-997B-47C0-BA96-F018EB43EB0C}"/>
          </ac:picMkLst>
        </pc:picChg>
        <pc:cxnChg chg="mod">
          <ac:chgData name="Yi Zhang" userId="5b06296ba79af796" providerId="LiveId" clId="{CBF12F5D-DE05-4A5E-AF51-01DB1776A83A}" dt="2024-11-12T15:04:19.798" v="855" actId="1035"/>
          <ac:cxnSpMkLst>
            <pc:docMk/>
            <pc:sldMk cId="3419603023" sldId="477"/>
            <ac:cxnSpMk id="8" creationId="{51A402F7-8843-4B18-8188-70FACC7EAEF1}"/>
          </ac:cxnSpMkLst>
        </pc:cxnChg>
        <pc:cxnChg chg="mod">
          <ac:chgData name="Yi Zhang" userId="5b06296ba79af796" providerId="LiveId" clId="{CBF12F5D-DE05-4A5E-AF51-01DB1776A83A}" dt="2024-11-12T15:04:19.798" v="855" actId="1035"/>
          <ac:cxnSpMkLst>
            <pc:docMk/>
            <pc:sldMk cId="3419603023" sldId="477"/>
            <ac:cxnSpMk id="12" creationId="{9D9C1E9D-779E-42FC-A4C4-F3FB035C55CA}"/>
          </ac:cxnSpMkLst>
        </pc:cxnChg>
      </pc:sldChg>
      <pc:sldChg chg="addSp modSp mod">
        <pc:chgData name="Yi Zhang" userId="5b06296ba79af796" providerId="LiveId" clId="{CBF12F5D-DE05-4A5E-AF51-01DB1776A83A}" dt="2024-11-12T15:04:55.157" v="864" actId="6549"/>
        <pc:sldMkLst>
          <pc:docMk/>
          <pc:sldMk cId="2366330057" sldId="480"/>
        </pc:sldMkLst>
        <pc:spChg chg="mod">
          <ac:chgData name="Yi Zhang" userId="5b06296ba79af796" providerId="LiveId" clId="{CBF12F5D-DE05-4A5E-AF51-01DB1776A83A}" dt="2024-11-12T15:00:49.232" v="631" actId="1036"/>
          <ac:spMkLst>
            <pc:docMk/>
            <pc:sldMk cId="2366330057" sldId="480"/>
            <ac:spMk id="2" creationId="{00000000-0000-0000-0000-000000000000}"/>
          </ac:spMkLst>
        </pc:spChg>
        <pc:spChg chg="mod">
          <ac:chgData name="Yi Zhang" userId="5b06296ba79af796" providerId="LiveId" clId="{CBF12F5D-DE05-4A5E-AF51-01DB1776A83A}" dt="2024-11-12T15:04:55.157" v="864" actId="6549"/>
          <ac:spMkLst>
            <pc:docMk/>
            <pc:sldMk cId="2366330057" sldId="480"/>
            <ac:spMk id="5" creationId="{00000000-0000-0000-0000-000000000000}"/>
          </ac:spMkLst>
        </pc:spChg>
        <pc:spChg chg="mod">
          <ac:chgData name="Yi Zhang" userId="5b06296ba79af796" providerId="LiveId" clId="{CBF12F5D-DE05-4A5E-AF51-01DB1776A83A}" dt="2024-11-12T15:00:49.232" v="631" actId="1036"/>
          <ac:spMkLst>
            <pc:docMk/>
            <pc:sldMk cId="2366330057" sldId="480"/>
            <ac:spMk id="16" creationId="{738AAC25-DD95-36A2-0A48-8C0EA752AE04}"/>
          </ac:spMkLst>
        </pc:spChg>
        <pc:spChg chg="mod">
          <ac:chgData name="Yi Zhang" userId="5b06296ba79af796" providerId="LiveId" clId="{CBF12F5D-DE05-4A5E-AF51-01DB1776A83A}" dt="2024-11-12T15:00:49.232" v="631" actId="1036"/>
          <ac:spMkLst>
            <pc:docMk/>
            <pc:sldMk cId="2366330057" sldId="480"/>
            <ac:spMk id="18" creationId="{B6145F90-C068-2CB9-6D67-5072D62C3155}"/>
          </ac:spMkLst>
        </pc:spChg>
        <pc:graphicFrameChg chg="mod">
          <ac:chgData name="Yi Zhang" userId="5b06296ba79af796" providerId="LiveId" clId="{CBF12F5D-DE05-4A5E-AF51-01DB1776A83A}" dt="2024-11-12T15:00:49.232" v="631" actId="1036"/>
          <ac:graphicFrameMkLst>
            <pc:docMk/>
            <pc:sldMk cId="2366330057" sldId="480"/>
            <ac:graphicFrameMk id="4" creationId="{CFCFA332-9C29-139C-518B-3E29DDC8FE1A}"/>
          </ac:graphicFrameMkLst>
        </pc:graphicFrameChg>
        <pc:picChg chg="mod">
          <ac:chgData name="Yi Zhang" userId="5b06296ba79af796" providerId="LiveId" clId="{CBF12F5D-DE05-4A5E-AF51-01DB1776A83A}" dt="2024-11-12T15:00:49.232" v="631" actId="1036"/>
          <ac:picMkLst>
            <pc:docMk/>
            <pc:sldMk cId="2366330057" sldId="480"/>
            <ac:picMk id="6" creationId="{9F36919F-DB15-4809-81C3-DC0F40C65C49}"/>
          </ac:picMkLst>
        </pc:picChg>
        <pc:picChg chg="add mod">
          <ac:chgData name="Yi Zhang" userId="5b06296ba79af796" providerId="LiveId" clId="{CBF12F5D-DE05-4A5E-AF51-01DB1776A83A}" dt="2024-11-12T15:00:54.341" v="633"/>
          <ac:picMkLst>
            <pc:docMk/>
            <pc:sldMk cId="2366330057" sldId="480"/>
            <ac:picMk id="9" creationId="{5477A2DC-34E8-44EA-AAB4-F7F5F87AF88D}"/>
          </ac:picMkLst>
        </pc:picChg>
        <pc:picChg chg="add mod">
          <ac:chgData name="Yi Zhang" userId="5b06296ba79af796" providerId="LiveId" clId="{CBF12F5D-DE05-4A5E-AF51-01DB1776A83A}" dt="2024-11-12T15:00:54.341" v="633"/>
          <ac:picMkLst>
            <pc:docMk/>
            <pc:sldMk cId="2366330057" sldId="480"/>
            <ac:picMk id="10" creationId="{565764C8-8525-4C6F-96AF-5CE7940B483A}"/>
          </ac:picMkLst>
        </pc:picChg>
        <pc:cxnChg chg="mod">
          <ac:chgData name="Yi Zhang" userId="5b06296ba79af796" providerId="LiveId" clId="{CBF12F5D-DE05-4A5E-AF51-01DB1776A83A}" dt="2024-11-12T15:00:49.232" v="631" actId="1036"/>
          <ac:cxnSpMkLst>
            <pc:docMk/>
            <pc:sldMk cId="2366330057" sldId="480"/>
            <ac:cxnSpMk id="7" creationId="{FEBC7E95-855F-F926-F604-2822D7448E8A}"/>
          </ac:cxnSpMkLst>
        </pc:cxnChg>
      </pc:sldChg>
      <pc:sldChg chg="addSp modSp mod">
        <pc:chgData name="Yi Zhang" userId="5b06296ba79af796" providerId="LiveId" clId="{CBF12F5D-DE05-4A5E-AF51-01DB1776A83A}" dt="2024-11-12T14:53:20.404" v="136" actId="1036"/>
        <pc:sldMkLst>
          <pc:docMk/>
          <pc:sldMk cId="2081504659" sldId="481"/>
        </pc:sldMkLst>
        <pc:spChg chg="mod">
          <ac:chgData name="Yi Zhang" userId="5b06296ba79af796" providerId="LiveId" clId="{CBF12F5D-DE05-4A5E-AF51-01DB1776A83A}" dt="2024-11-12T14:53:06.430" v="128" actId="1035"/>
          <ac:spMkLst>
            <pc:docMk/>
            <pc:sldMk cId="2081504659" sldId="481"/>
            <ac:spMk id="2" creationId="{461A1599-76C0-7717-8859-F2B046C4CE82}"/>
          </ac:spMkLst>
        </pc:spChg>
        <pc:spChg chg="mod">
          <ac:chgData name="Yi Zhang" userId="5b06296ba79af796" providerId="LiveId" clId="{CBF12F5D-DE05-4A5E-AF51-01DB1776A83A}" dt="2024-11-12T14:52:32.270" v="104" actId="207"/>
          <ac:spMkLst>
            <pc:docMk/>
            <pc:sldMk cId="2081504659" sldId="481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4:53:20.404" v="136" actId="1036"/>
          <ac:spMkLst>
            <pc:docMk/>
            <pc:sldMk cId="2081504659" sldId="481"/>
            <ac:spMk id="7" creationId="{7DE0AA19-5B75-4699-84DD-3993500E5DBD}"/>
          </ac:spMkLst>
        </pc:spChg>
        <pc:spChg chg="mod">
          <ac:chgData name="Yi Zhang" userId="5b06296ba79af796" providerId="LiveId" clId="{CBF12F5D-DE05-4A5E-AF51-01DB1776A83A}" dt="2024-11-12T14:53:20.404" v="136" actId="1036"/>
          <ac:spMkLst>
            <pc:docMk/>
            <pc:sldMk cId="2081504659" sldId="481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4:53:20.404" v="136" actId="1036"/>
          <ac:spMkLst>
            <pc:docMk/>
            <pc:sldMk cId="2081504659" sldId="481"/>
            <ac:spMk id="11" creationId="{FE7E392E-13C9-4F06-8F5A-BF5245A8FC13}"/>
          </ac:spMkLst>
        </pc:spChg>
        <pc:spChg chg="mod">
          <ac:chgData name="Yi Zhang" userId="5b06296ba79af796" providerId="LiveId" clId="{CBF12F5D-DE05-4A5E-AF51-01DB1776A83A}" dt="2024-11-12T14:53:20.404" v="136" actId="1036"/>
          <ac:spMkLst>
            <pc:docMk/>
            <pc:sldMk cId="2081504659" sldId="481"/>
            <ac:spMk id="14" creationId="{8D1FCC84-DDE7-F47A-CB43-98BAFB36A4B2}"/>
          </ac:spMkLst>
        </pc:spChg>
        <pc:spChg chg="mod">
          <ac:chgData name="Yi Zhang" userId="5b06296ba79af796" providerId="LiveId" clId="{CBF12F5D-DE05-4A5E-AF51-01DB1776A83A}" dt="2024-11-12T14:53:20.404" v="136" actId="1036"/>
          <ac:spMkLst>
            <pc:docMk/>
            <pc:sldMk cId="2081504659" sldId="481"/>
            <ac:spMk id="31" creationId="{980CEF11-87D2-41FC-B18D-DB32575E180C}"/>
          </ac:spMkLst>
        </pc:spChg>
        <pc:spChg chg="mod">
          <ac:chgData name="Yi Zhang" userId="5b06296ba79af796" providerId="LiveId" clId="{CBF12F5D-DE05-4A5E-AF51-01DB1776A83A}" dt="2024-11-12T14:53:20.404" v="136" actId="1036"/>
          <ac:spMkLst>
            <pc:docMk/>
            <pc:sldMk cId="2081504659" sldId="481"/>
            <ac:spMk id="34" creationId="{3929B341-40D3-420B-849D-0BA8FD34B2FF}"/>
          </ac:spMkLst>
        </pc:spChg>
        <pc:spChg chg="mod">
          <ac:chgData name="Yi Zhang" userId="5b06296ba79af796" providerId="LiveId" clId="{CBF12F5D-DE05-4A5E-AF51-01DB1776A83A}" dt="2024-11-12T14:53:20.404" v="136" actId="1036"/>
          <ac:spMkLst>
            <pc:docMk/>
            <pc:sldMk cId="2081504659" sldId="481"/>
            <ac:spMk id="43" creationId="{70AF16DC-1EEB-4DD4-B164-33C1E90F7051}"/>
          </ac:spMkLst>
        </pc:spChg>
        <pc:grpChg chg="mod">
          <ac:chgData name="Yi Zhang" userId="5b06296ba79af796" providerId="LiveId" clId="{CBF12F5D-DE05-4A5E-AF51-01DB1776A83A}" dt="2024-11-12T14:53:20.404" v="136" actId="1036"/>
          <ac:grpSpMkLst>
            <pc:docMk/>
            <pc:sldMk cId="2081504659" sldId="481"/>
            <ac:grpSpMk id="5" creationId="{26DCEEEB-8148-43CC-95CE-1B1B74A5C4DA}"/>
          </ac:grpSpMkLst>
        </pc:grpChg>
        <pc:grpChg chg="mod">
          <ac:chgData name="Yi Zhang" userId="5b06296ba79af796" providerId="LiveId" clId="{CBF12F5D-DE05-4A5E-AF51-01DB1776A83A}" dt="2024-11-12T14:53:20.404" v="136" actId="1036"/>
          <ac:grpSpMkLst>
            <pc:docMk/>
            <pc:sldMk cId="2081504659" sldId="481"/>
            <ac:grpSpMk id="8" creationId="{E789A071-C331-42DB-9059-4A717CA02E3C}"/>
          </ac:grpSpMkLst>
        </pc:grpChg>
        <pc:grpChg chg="mod">
          <ac:chgData name="Yi Zhang" userId="5b06296ba79af796" providerId="LiveId" clId="{CBF12F5D-DE05-4A5E-AF51-01DB1776A83A}" dt="2024-11-12T14:53:20.404" v="136" actId="1036"/>
          <ac:grpSpMkLst>
            <pc:docMk/>
            <pc:sldMk cId="2081504659" sldId="481"/>
            <ac:grpSpMk id="28" creationId="{05A5E70F-8A3A-439D-89F1-EFC32B7876B7}"/>
          </ac:grpSpMkLst>
        </pc:grpChg>
        <pc:grpChg chg="mod">
          <ac:chgData name="Yi Zhang" userId="5b06296ba79af796" providerId="LiveId" clId="{CBF12F5D-DE05-4A5E-AF51-01DB1776A83A}" dt="2024-11-12T14:53:20.404" v="136" actId="1036"/>
          <ac:grpSpMkLst>
            <pc:docMk/>
            <pc:sldMk cId="2081504659" sldId="481"/>
            <ac:grpSpMk id="33" creationId="{03ACCF64-78E7-49F4-AB87-E3DE1F9C66F1}"/>
          </ac:grpSpMkLst>
        </pc:grpChg>
        <pc:grpChg chg="mod">
          <ac:chgData name="Yi Zhang" userId="5b06296ba79af796" providerId="LiveId" clId="{CBF12F5D-DE05-4A5E-AF51-01DB1776A83A}" dt="2024-11-12T14:53:20.404" v="136" actId="1036"/>
          <ac:grpSpMkLst>
            <pc:docMk/>
            <pc:sldMk cId="2081504659" sldId="481"/>
            <ac:grpSpMk id="35" creationId="{718AB7AF-82D9-4595-B4D4-00E0558D672A}"/>
          </ac:grpSpMkLst>
        </pc:grp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3" creationId="{E26D5762-2AEB-29E5-0E85-77E95B8F1736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6" creationId="{C6197649-BC97-47CA-A682-4111FC748A4A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10" creationId="{7049BCE3-74AE-46BF-908A-C559542D907E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12" creationId="{A88339F1-2220-4682-83BA-9FE54A092FEB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13" creationId="{CD140E48-2C42-42D4-9C4D-175B310F0EE0}"/>
          </ac:picMkLst>
        </pc:picChg>
        <pc:picChg chg="add mod">
          <ac:chgData name="Yi Zhang" userId="5b06296ba79af796" providerId="LiveId" clId="{CBF12F5D-DE05-4A5E-AF51-01DB1776A83A}" dt="2024-11-12T14:52:51.880" v="106"/>
          <ac:picMkLst>
            <pc:docMk/>
            <pc:sldMk cId="2081504659" sldId="481"/>
            <ac:picMk id="32" creationId="{98C719D2-67DD-400E-A157-A3D6A5A6B682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36" creationId="{DFAA1B78-1AD9-4B66-9914-D2F5C3E1F905}"/>
          </ac:picMkLst>
        </pc:picChg>
        <pc:picChg chg="add mod">
          <ac:chgData name="Yi Zhang" userId="5b06296ba79af796" providerId="LiveId" clId="{CBF12F5D-DE05-4A5E-AF51-01DB1776A83A}" dt="2024-11-12T14:52:51.880" v="106"/>
          <ac:picMkLst>
            <pc:docMk/>
            <pc:sldMk cId="2081504659" sldId="481"/>
            <ac:picMk id="37" creationId="{0A4A4979-C9DB-4069-8378-D2EA70F2EC89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38" creationId="{128AD0E4-0BC3-4959-A14D-22A872213FD9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39" creationId="{5CA6F1D8-1052-42F8-81BC-12728E6FA605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40" creationId="{148C1B05-80DA-4F1D-AC08-37FA9C2E0E84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42" creationId="{89F39550-AEDA-4916-8AC3-EED8D562358D}"/>
          </ac:picMkLst>
        </pc:picChg>
        <pc:picChg chg="mod">
          <ac:chgData name="Yi Zhang" userId="5b06296ba79af796" providerId="LiveId" clId="{CBF12F5D-DE05-4A5E-AF51-01DB1776A83A}" dt="2024-11-12T14:53:20.404" v="136" actId="1036"/>
          <ac:picMkLst>
            <pc:docMk/>
            <pc:sldMk cId="2081504659" sldId="481"/>
            <ac:picMk id="45" creationId="{83382BC0-48B6-4DD3-9E75-E27C3C8B576C}"/>
          </ac:picMkLst>
        </pc:picChg>
        <pc:cxnChg chg="mod">
          <ac:chgData name="Yi Zhang" userId="5b06296ba79af796" providerId="LiveId" clId="{CBF12F5D-DE05-4A5E-AF51-01DB1776A83A}" dt="2024-11-12T14:53:20.404" v="136" actId="1036"/>
          <ac:cxnSpMkLst>
            <pc:docMk/>
            <pc:sldMk cId="2081504659" sldId="481"/>
            <ac:cxnSpMk id="15" creationId="{4BB5075E-57E0-4569-8740-C8C7EC9406FD}"/>
          </ac:cxnSpMkLst>
        </pc:cxnChg>
        <pc:cxnChg chg="mod">
          <ac:chgData name="Yi Zhang" userId="5b06296ba79af796" providerId="LiveId" clId="{CBF12F5D-DE05-4A5E-AF51-01DB1776A83A}" dt="2024-11-12T14:53:20.404" v="136" actId="1036"/>
          <ac:cxnSpMkLst>
            <pc:docMk/>
            <pc:sldMk cId="2081504659" sldId="481"/>
            <ac:cxnSpMk id="18" creationId="{5254054E-42E5-45A7-ACF1-7404A115FA2D}"/>
          </ac:cxnSpMkLst>
        </pc:cxnChg>
        <pc:cxnChg chg="mod">
          <ac:chgData name="Yi Zhang" userId="5b06296ba79af796" providerId="LiveId" clId="{CBF12F5D-DE05-4A5E-AF51-01DB1776A83A}" dt="2024-11-12T14:53:20.404" v="136" actId="1036"/>
          <ac:cxnSpMkLst>
            <pc:docMk/>
            <pc:sldMk cId="2081504659" sldId="481"/>
            <ac:cxnSpMk id="21" creationId="{374492AF-7C6D-6B47-2D31-8EA7080A44B6}"/>
          </ac:cxnSpMkLst>
        </pc:cxnChg>
        <pc:cxnChg chg="mod">
          <ac:chgData name="Yi Zhang" userId="5b06296ba79af796" providerId="LiveId" clId="{CBF12F5D-DE05-4A5E-AF51-01DB1776A83A}" dt="2024-11-12T14:53:20.404" v="136" actId="1036"/>
          <ac:cxnSpMkLst>
            <pc:docMk/>
            <pc:sldMk cId="2081504659" sldId="481"/>
            <ac:cxnSpMk id="22" creationId="{EA921F83-9810-44EB-90E4-520829716D85}"/>
          </ac:cxnSpMkLst>
        </pc:cxnChg>
        <pc:cxnChg chg="mod">
          <ac:chgData name="Yi Zhang" userId="5b06296ba79af796" providerId="LiveId" clId="{CBF12F5D-DE05-4A5E-AF51-01DB1776A83A}" dt="2024-11-12T14:53:20.404" v="136" actId="1036"/>
          <ac:cxnSpMkLst>
            <pc:docMk/>
            <pc:sldMk cId="2081504659" sldId="481"/>
            <ac:cxnSpMk id="23" creationId="{6EBE131F-133B-E1FB-772C-2CC638A1FCAA}"/>
          </ac:cxnSpMkLst>
        </pc:cxnChg>
      </pc:sldChg>
      <pc:sldChg chg="addSp modSp mod">
        <pc:chgData name="Yi Zhang" userId="5b06296ba79af796" providerId="LiveId" clId="{CBF12F5D-DE05-4A5E-AF51-01DB1776A83A}" dt="2024-11-12T14:54:09.931" v="193" actId="1035"/>
        <pc:sldMkLst>
          <pc:docMk/>
          <pc:sldMk cId="3937408459" sldId="482"/>
        </pc:sldMkLst>
        <pc:spChg chg="mod">
          <ac:chgData name="Yi Zhang" userId="5b06296ba79af796" providerId="LiveId" clId="{CBF12F5D-DE05-4A5E-AF51-01DB1776A83A}" dt="2024-11-12T14:53:33" v="138" actId="207"/>
          <ac:spMkLst>
            <pc:docMk/>
            <pc:sldMk cId="3937408459" sldId="482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5" creationId="{975B319B-6A93-42C6-BE95-B4D4E3E249E7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7" creationId="{59901998-573B-4B14-9BD8-99FAE3A94F89}"/>
          </ac:spMkLst>
        </pc:spChg>
        <pc:spChg chg="mod">
          <ac:chgData name="Yi Zhang" userId="5b06296ba79af796" providerId="LiveId" clId="{CBF12F5D-DE05-4A5E-AF51-01DB1776A83A}" dt="2024-11-12T14:53:44.078" v="181" actId="1076"/>
          <ac:spMkLst>
            <pc:docMk/>
            <pc:sldMk cId="3937408459" sldId="482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11" creationId="{B2C7099D-BCAC-4116-B4CE-B78F5E2F26EE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14" creationId="{FAAF4B89-1179-4E74-A655-A0B602B27212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15" creationId="{15B75B83-03AE-4B1D-AFA5-786572B8FC57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16" creationId="{FEF03348-C5FF-4F91-8040-7DFBA80673E9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17" creationId="{524622C9-1A88-D261-9F39-CEDD3D428508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18" creationId="{6B54B646-4B79-4964-B3E4-1EE088B8745A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19" creationId="{1389BA0F-0E33-4E6D-AA48-8BC1333E45B3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20" creationId="{D00651A0-CD0D-612B-1FA7-EDE6ABFB3C63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27" creationId="{15C058C7-928E-E3F9-6CEB-AD0C49614438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28" creationId="{7972027D-75F6-181B-3FCE-2A80E8FA2AA2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29" creationId="{AC843083-40C4-9AA4-281C-1878E5A804C6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38" creationId="{0C3B3DC3-4DF2-A031-64FC-948BF517D9E1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39" creationId="{B0E4FF07-42AC-DE38-66D5-6324D6D4CF60}"/>
          </ac:spMkLst>
        </pc:spChg>
        <pc:spChg chg="mod">
          <ac:chgData name="Yi Zhang" userId="5b06296ba79af796" providerId="LiveId" clId="{CBF12F5D-DE05-4A5E-AF51-01DB1776A83A}" dt="2024-11-12T14:54:09.931" v="193" actId="1035"/>
          <ac:spMkLst>
            <pc:docMk/>
            <pc:sldMk cId="3937408459" sldId="482"/>
            <ac:spMk id="40" creationId="{496E8F6E-52DC-339D-7096-69EF7F728F14}"/>
          </ac:spMkLst>
        </pc:spChg>
        <pc:grpChg chg="mod">
          <ac:chgData name="Yi Zhang" userId="5b06296ba79af796" providerId="LiveId" clId="{CBF12F5D-DE05-4A5E-AF51-01DB1776A83A}" dt="2024-11-12T14:54:09.931" v="193" actId="1035"/>
          <ac:grpSpMkLst>
            <pc:docMk/>
            <pc:sldMk cId="3937408459" sldId="482"/>
            <ac:grpSpMk id="2" creationId="{C967CD6F-846F-2D81-DA0D-8A2D862E242F}"/>
          </ac:grpSpMkLst>
        </pc:grpChg>
        <pc:grpChg chg="mod">
          <ac:chgData name="Yi Zhang" userId="5b06296ba79af796" providerId="LiveId" clId="{CBF12F5D-DE05-4A5E-AF51-01DB1776A83A}" dt="2024-11-12T14:54:09.931" v="193" actId="1035"/>
          <ac:grpSpMkLst>
            <pc:docMk/>
            <pc:sldMk cId="3937408459" sldId="482"/>
            <ac:grpSpMk id="26" creationId="{29BA29E9-AE7C-C222-11B5-C1E138FECB4F}"/>
          </ac:grpSpMkLst>
        </pc:grp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3" creationId="{1687B8AD-9CD9-9811-6743-C1FDB9902461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6" creationId="{2D40DD5F-EDCB-4D22-B96A-21FD6511089D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10" creationId="{567CBDC6-C09E-4599-9BE8-8899DCF5396C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12" creationId="{08872FB8-2CB2-419B-BE59-A284F8F1D363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21" creationId="{F685E3E8-00D3-B9CF-E1FC-D3712CC4ED3A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22" creationId="{7B7F9C6E-A2AB-DE5D-D574-D79C12B9E764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23" creationId="{04AD63C9-D692-C0FB-A0CE-6B68190C9652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24" creationId="{6754E24B-2F34-CD32-E08A-E04234363A25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25" creationId="{2E74AAA1-DC2E-26F5-ACFB-F453F1802D33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30" creationId="{80621B2D-7773-2096-21C9-4FFC8A1AEEF5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31" creationId="{11410D09-B30F-5073-2CED-6F86A686ECEF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32" creationId="{2BE6BF82-4319-9D3E-54A4-439610493431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33" creationId="{E85576E2-0576-010B-31E7-A059B459D3EA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34" creationId="{3DA50F14-BC04-1FC4-4C79-AA95C01EB2B1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35" creationId="{5B9AF79B-AB0D-B624-E517-4EAB3BB5BB00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36" creationId="{8956203F-0E6D-EBA4-2B21-700F26A80237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37" creationId="{A8E7A58A-7805-15EB-4870-BC06BB0F0E22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41" creationId="{D60F9E83-ABFF-B53B-1D35-0420D3A44C76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42" creationId="{FD244AEE-0556-5775-0603-BCF88BD75241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43" creationId="{AABA65E5-1345-A7C3-E4E9-4A849D88449A}"/>
          </ac:picMkLst>
        </pc:picChg>
        <pc:picChg chg="mod">
          <ac:chgData name="Yi Zhang" userId="5b06296ba79af796" providerId="LiveId" clId="{CBF12F5D-DE05-4A5E-AF51-01DB1776A83A}" dt="2024-11-12T14:54:09.931" v="193" actId="1035"/>
          <ac:picMkLst>
            <pc:docMk/>
            <pc:sldMk cId="3937408459" sldId="482"/>
            <ac:picMk id="44" creationId="{4E726DD3-0EC7-34AF-9222-3DEA4FFBF9C2}"/>
          </ac:picMkLst>
        </pc:picChg>
        <pc:picChg chg="add mod">
          <ac:chgData name="Yi Zhang" userId="5b06296ba79af796" providerId="LiveId" clId="{CBF12F5D-DE05-4A5E-AF51-01DB1776A83A}" dt="2024-11-12T14:53:47.370" v="182" actId="1076"/>
          <ac:picMkLst>
            <pc:docMk/>
            <pc:sldMk cId="3937408459" sldId="482"/>
            <ac:picMk id="45" creationId="{1EEC66C6-D4CB-4E5C-9602-8F42202BD514}"/>
          </ac:picMkLst>
        </pc:picChg>
        <pc:picChg chg="add mod">
          <ac:chgData name="Yi Zhang" userId="5b06296ba79af796" providerId="LiveId" clId="{CBF12F5D-DE05-4A5E-AF51-01DB1776A83A}" dt="2024-11-12T14:53:27.593" v="137"/>
          <ac:picMkLst>
            <pc:docMk/>
            <pc:sldMk cId="3937408459" sldId="482"/>
            <ac:picMk id="46" creationId="{42D9CCFF-717A-46BF-BF59-89A805582633}"/>
          </ac:picMkLst>
        </pc:picChg>
        <pc:cxnChg chg="mod">
          <ac:chgData name="Yi Zhang" userId="5b06296ba79af796" providerId="LiveId" clId="{CBF12F5D-DE05-4A5E-AF51-01DB1776A83A}" dt="2024-11-12T14:54:09.931" v="193" actId="1035"/>
          <ac:cxnSpMkLst>
            <pc:docMk/>
            <pc:sldMk cId="3937408459" sldId="482"/>
            <ac:cxnSpMk id="8" creationId="{E307A0CF-255A-4D65-A9F6-CE8A5E5CEFF6}"/>
          </ac:cxnSpMkLst>
        </pc:cxnChg>
        <pc:cxnChg chg="mod">
          <ac:chgData name="Yi Zhang" userId="5b06296ba79af796" providerId="LiveId" clId="{CBF12F5D-DE05-4A5E-AF51-01DB1776A83A}" dt="2024-11-12T14:54:09.931" v="193" actId="1035"/>
          <ac:cxnSpMkLst>
            <pc:docMk/>
            <pc:sldMk cId="3937408459" sldId="482"/>
            <ac:cxnSpMk id="13" creationId="{D25CA075-904B-4036-B49F-5F2E05994CBE}"/>
          </ac:cxnSpMkLst>
        </pc:cxnChg>
      </pc:sldChg>
      <pc:sldChg chg="addSp modSp mod">
        <pc:chgData name="Yi Zhang" userId="5b06296ba79af796" providerId="LiveId" clId="{CBF12F5D-DE05-4A5E-AF51-01DB1776A83A}" dt="2024-11-12T14:56:03.864" v="328"/>
        <pc:sldMkLst>
          <pc:docMk/>
          <pc:sldMk cId="391512675" sldId="483"/>
        </pc:sldMkLst>
        <pc:spChg chg="mod">
          <ac:chgData name="Yi Zhang" userId="5b06296ba79af796" providerId="LiveId" clId="{CBF12F5D-DE05-4A5E-AF51-01DB1776A83A}" dt="2024-11-12T14:55:57.139" v="324" actId="1035"/>
          <ac:spMkLst>
            <pc:docMk/>
            <pc:sldMk cId="391512675" sldId="483"/>
            <ac:spMk id="2" creationId="{F59D455A-7A90-9ABC-429C-1A3608DF775C}"/>
          </ac:spMkLst>
        </pc:spChg>
        <pc:spChg chg="mod">
          <ac:chgData name="Yi Zhang" userId="5b06296ba79af796" providerId="LiveId" clId="{CBF12F5D-DE05-4A5E-AF51-01DB1776A83A}" dt="2024-11-12T14:56:03.033" v="327" actId="207"/>
          <ac:spMkLst>
            <pc:docMk/>
            <pc:sldMk cId="391512675" sldId="483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4:55:57.139" v="324" actId="1035"/>
          <ac:spMkLst>
            <pc:docMk/>
            <pc:sldMk cId="391512675" sldId="483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4:55:57.139" v="324" actId="1035"/>
          <ac:spMkLst>
            <pc:docMk/>
            <pc:sldMk cId="391512675" sldId="483"/>
            <ac:spMk id="11" creationId="{1A9057B1-3D88-1694-085C-7F4BC78FCBD9}"/>
          </ac:spMkLst>
        </pc:spChg>
        <pc:spChg chg="mod">
          <ac:chgData name="Yi Zhang" userId="5b06296ba79af796" providerId="LiveId" clId="{CBF12F5D-DE05-4A5E-AF51-01DB1776A83A}" dt="2024-11-12T14:55:57.139" v="324" actId="1035"/>
          <ac:spMkLst>
            <pc:docMk/>
            <pc:sldMk cId="391512675" sldId="483"/>
            <ac:spMk id="12" creationId="{E729E898-58B4-B7D7-EAAC-1399C1DCDA8F}"/>
          </ac:spMkLst>
        </pc:spChg>
        <pc:spChg chg="mod">
          <ac:chgData name="Yi Zhang" userId="5b06296ba79af796" providerId="LiveId" clId="{CBF12F5D-DE05-4A5E-AF51-01DB1776A83A}" dt="2024-11-12T14:55:57.139" v="324" actId="1035"/>
          <ac:spMkLst>
            <pc:docMk/>
            <pc:sldMk cId="391512675" sldId="483"/>
            <ac:spMk id="18" creationId="{645C3640-2250-5084-9764-83DAFCAE962B}"/>
          </ac:spMkLst>
        </pc:spChg>
        <pc:spChg chg="mod">
          <ac:chgData name="Yi Zhang" userId="5b06296ba79af796" providerId="LiveId" clId="{CBF12F5D-DE05-4A5E-AF51-01DB1776A83A}" dt="2024-11-12T14:55:57.139" v="324" actId="1035"/>
          <ac:spMkLst>
            <pc:docMk/>
            <pc:sldMk cId="391512675" sldId="483"/>
            <ac:spMk id="19" creationId="{0FC39F9F-0182-2699-1AE2-2A720E2CE6C5}"/>
          </ac:spMkLst>
        </pc:spChg>
        <pc:spChg chg="mod">
          <ac:chgData name="Yi Zhang" userId="5b06296ba79af796" providerId="LiveId" clId="{CBF12F5D-DE05-4A5E-AF51-01DB1776A83A}" dt="2024-11-12T14:55:57.139" v="324" actId="1035"/>
          <ac:spMkLst>
            <pc:docMk/>
            <pc:sldMk cId="391512675" sldId="483"/>
            <ac:spMk id="20" creationId="{7EED3B78-F442-CF53-FEED-196D919CF180}"/>
          </ac:spMkLst>
        </pc:spChg>
        <pc:grpChg chg="mod">
          <ac:chgData name="Yi Zhang" userId="5b06296ba79af796" providerId="LiveId" clId="{CBF12F5D-DE05-4A5E-AF51-01DB1776A83A}" dt="2024-11-12T14:55:57.139" v="324" actId="1035"/>
          <ac:grpSpMkLst>
            <pc:docMk/>
            <pc:sldMk cId="391512675" sldId="483"/>
            <ac:grpSpMk id="23" creationId="{B20CD427-2C88-44CC-432B-2572C40D681E}"/>
          </ac:grpSpMkLst>
        </pc:grpChg>
        <pc:graphicFrameChg chg="mod">
          <ac:chgData name="Yi Zhang" userId="5b06296ba79af796" providerId="LiveId" clId="{CBF12F5D-DE05-4A5E-AF51-01DB1776A83A}" dt="2024-11-12T14:55:57.139" v="324" actId="1035"/>
          <ac:graphicFrameMkLst>
            <pc:docMk/>
            <pc:sldMk cId="391512675" sldId="483"/>
            <ac:graphicFrameMk id="21" creationId="{44207D66-2B85-4242-56E9-53B5E1981661}"/>
          </ac:graphicFrameMkLst>
        </pc:graphicFrameChg>
        <pc:picChg chg="mod">
          <ac:chgData name="Yi Zhang" userId="5b06296ba79af796" providerId="LiveId" clId="{CBF12F5D-DE05-4A5E-AF51-01DB1776A83A}" dt="2024-11-12T14:55:57.139" v="324" actId="1035"/>
          <ac:picMkLst>
            <pc:docMk/>
            <pc:sldMk cId="391512675" sldId="483"/>
            <ac:picMk id="16" creationId="{7CBA9A37-2AAC-CCA7-1B22-8EA3029DC32B}"/>
          </ac:picMkLst>
        </pc:picChg>
        <pc:picChg chg="mod">
          <ac:chgData name="Yi Zhang" userId="5b06296ba79af796" providerId="LiveId" clId="{CBF12F5D-DE05-4A5E-AF51-01DB1776A83A}" dt="2024-11-12T14:55:57.139" v="324" actId="1035"/>
          <ac:picMkLst>
            <pc:docMk/>
            <pc:sldMk cId="391512675" sldId="483"/>
            <ac:picMk id="17" creationId="{AF897034-91D1-EEC9-4EB0-5A6ED8294788}"/>
          </ac:picMkLst>
        </pc:picChg>
        <pc:picChg chg="mod">
          <ac:chgData name="Yi Zhang" userId="5b06296ba79af796" providerId="LiveId" clId="{CBF12F5D-DE05-4A5E-AF51-01DB1776A83A}" dt="2024-11-12T14:55:57.139" v="324" actId="1035"/>
          <ac:picMkLst>
            <pc:docMk/>
            <pc:sldMk cId="391512675" sldId="483"/>
            <ac:picMk id="24" creationId="{E164CFC0-6754-A1AE-597B-DF1FB26AFCBD}"/>
          </ac:picMkLst>
        </pc:picChg>
        <pc:picChg chg="mod">
          <ac:chgData name="Yi Zhang" userId="5b06296ba79af796" providerId="LiveId" clId="{CBF12F5D-DE05-4A5E-AF51-01DB1776A83A}" dt="2024-11-12T14:55:57.139" v="324" actId="1035"/>
          <ac:picMkLst>
            <pc:docMk/>
            <pc:sldMk cId="391512675" sldId="483"/>
            <ac:picMk id="25" creationId="{F20EC625-6AE5-7A50-B846-6BA8E6D7ACEB}"/>
          </ac:picMkLst>
        </pc:picChg>
        <pc:picChg chg="add mod">
          <ac:chgData name="Yi Zhang" userId="5b06296ba79af796" providerId="LiveId" clId="{CBF12F5D-DE05-4A5E-AF51-01DB1776A83A}" dt="2024-11-12T14:56:03.864" v="328"/>
          <ac:picMkLst>
            <pc:docMk/>
            <pc:sldMk cId="391512675" sldId="483"/>
            <ac:picMk id="26" creationId="{DEC30D89-37F5-4FBB-8C9D-C42AA97B8291}"/>
          </ac:picMkLst>
        </pc:picChg>
        <pc:picChg chg="add mod">
          <ac:chgData name="Yi Zhang" userId="5b06296ba79af796" providerId="LiveId" clId="{CBF12F5D-DE05-4A5E-AF51-01DB1776A83A}" dt="2024-11-12T14:56:03.864" v="328"/>
          <ac:picMkLst>
            <pc:docMk/>
            <pc:sldMk cId="391512675" sldId="483"/>
            <ac:picMk id="27" creationId="{C6D6DE7D-C71B-4506-8149-DC69CA936BF9}"/>
          </ac:picMkLst>
        </pc:picChg>
      </pc:sldChg>
      <pc:sldChg chg="addSp delSp modSp mod">
        <pc:chgData name="Yi Zhang" userId="5b06296ba79af796" providerId="LiveId" clId="{CBF12F5D-DE05-4A5E-AF51-01DB1776A83A}" dt="2024-11-12T14:57:17.323" v="378" actId="1038"/>
        <pc:sldMkLst>
          <pc:docMk/>
          <pc:sldMk cId="4107667492" sldId="484"/>
        </pc:sldMkLst>
        <pc:spChg chg="add del mod">
          <ac:chgData name="Yi Zhang" userId="5b06296ba79af796" providerId="LiveId" clId="{CBF12F5D-DE05-4A5E-AF51-01DB1776A83A}" dt="2024-11-12T14:56:50.229" v="360" actId="20577"/>
          <ac:spMkLst>
            <pc:docMk/>
            <pc:sldMk cId="4107667492" sldId="484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6" creationId="{D538EB4F-F91B-30FD-602D-059D934B5006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8" creationId="{D9832C58-DEA6-BAD3-5AA6-6BF2A94ACAF7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9" creationId="{CDD59CF0-CA22-49AE-BD98-F0751966A11E}"/>
          </ac:spMkLst>
        </pc:spChg>
        <pc:spChg chg="add del mod">
          <ac:chgData name="Yi Zhang" userId="5b06296ba79af796" providerId="LiveId" clId="{CBF12F5D-DE05-4A5E-AF51-01DB1776A83A}" dt="2024-11-12T14:51:23.873" v="96" actId="478"/>
          <ac:spMkLst>
            <pc:docMk/>
            <pc:sldMk cId="4107667492" sldId="484"/>
            <ac:spMk id="10" creationId="{344EAC2C-C375-4E45-B3A9-366F4E5D6E48}"/>
          </ac:spMkLst>
        </pc:spChg>
        <pc:spChg chg="mod">
          <ac:chgData name="Yi Zhang" userId="5b06296ba79af796" providerId="LiveId" clId="{CBF12F5D-DE05-4A5E-AF51-01DB1776A83A}" dt="2024-11-12T14:57:17.323" v="378" actId="1038"/>
          <ac:spMkLst>
            <pc:docMk/>
            <pc:sldMk cId="4107667492" sldId="484"/>
            <ac:spMk id="11" creationId="{895B3211-8DCA-E0BE-B3AC-C2CCB80EA855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14" creationId="{F4A5BC22-057A-BFA5-304A-524AFE320845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15" creationId="{E8B07CDD-84AD-4972-A47C-5DBEE87AB821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16" creationId="{018A1138-0FCC-5B8F-91E5-BF364DC85D2E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18" creationId="{78CD0716-E5FE-112C-7BE2-F9252117FCF0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19" creationId="{B194BE00-3ADA-A5BB-82CC-414F0398E46A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20" creationId="{205F41F5-33DD-32EC-1F4F-49FEDD41AF4C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23" creationId="{50D4AD0F-17EA-5C09-7B60-659BDA28A600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24" creationId="{576D0283-DADB-164B-A48F-693F47B3601B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25" creationId="{5B683271-1BAE-1B12-9A7C-AF1CD91FAC98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28" creationId="{4E38E554-56F4-C64B-A2B9-1D614288B696}"/>
          </ac:spMkLst>
        </pc:spChg>
        <pc:spChg chg="mod">
          <ac:chgData name="Yi Zhang" userId="5b06296ba79af796" providerId="LiveId" clId="{CBF12F5D-DE05-4A5E-AF51-01DB1776A83A}" dt="2024-11-12T14:56:38.108" v="355" actId="1035"/>
          <ac:spMkLst>
            <pc:docMk/>
            <pc:sldMk cId="4107667492" sldId="484"/>
            <ac:spMk id="31" creationId="{F51247EE-2EA4-3652-E0F5-8DA341E8CCB5}"/>
          </ac:spMkLst>
        </pc:spChg>
        <pc:spChg chg="add del mod">
          <ac:chgData name="Yi Zhang" userId="5b06296ba79af796" providerId="LiveId" clId="{CBF12F5D-DE05-4A5E-AF51-01DB1776A83A}" dt="2024-11-12T14:52:08.303" v="102" actId="478"/>
          <ac:spMkLst>
            <pc:docMk/>
            <pc:sldMk cId="4107667492" sldId="484"/>
            <ac:spMk id="33" creationId="{6611D4B1-3461-412E-996C-F7155E11C8F2}"/>
          </ac:spMkLst>
        </pc:spChg>
        <pc:spChg chg="mod">
          <ac:chgData name="Yi Zhang" userId="5b06296ba79af796" providerId="LiveId" clId="{CBF12F5D-DE05-4A5E-AF51-01DB1776A83A}" dt="2024-11-12T14:57:13.419" v="366" actId="1076"/>
          <ac:spMkLst>
            <pc:docMk/>
            <pc:sldMk cId="4107667492" sldId="484"/>
            <ac:spMk id="36" creationId="{7030F440-F899-169D-E44B-1E8E6AB62A4C}"/>
          </ac:spMkLst>
        </pc:spChg>
        <pc:grpChg chg="mod">
          <ac:chgData name="Yi Zhang" userId="5b06296ba79af796" providerId="LiveId" clId="{CBF12F5D-DE05-4A5E-AF51-01DB1776A83A}" dt="2024-11-12T14:56:38.108" v="355" actId="1035"/>
          <ac:grpSpMkLst>
            <pc:docMk/>
            <pc:sldMk cId="4107667492" sldId="484"/>
            <ac:grpSpMk id="17" creationId="{F3AC445D-844B-A02A-CA36-FE6CEC18E1F8}"/>
          </ac:grpSpMkLst>
        </pc:grpChg>
        <pc:grpChg chg="mod">
          <ac:chgData name="Yi Zhang" userId="5b06296ba79af796" providerId="LiveId" clId="{CBF12F5D-DE05-4A5E-AF51-01DB1776A83A}" dt="2024-11-12T14:56:38.108" v="355" actId="1035"/>
          <ac:grpSpMkLst>
            <pc:docMk/>
            <pc:sldMk cId="4107667492" sldId="484"/>
            <ac:grpSpMk id="21" creationId="{32C5FA0B-476F-AF9C-C960-047DD9080138}"/>
          </ac:grpSpMkLst>
        </pc:grpChg>
        <pc:grpChg chg="mod">
          <ac:chgData name="Yi Zhang" userId="5b06296ba79af796" providerId="LiveId" clId="{CBF12F5D-DE05-4A5E-AF51-01DB1776A83A}" dt="2024-11-12T14:56:38.108" v="355" actId="1035"/>
          <ac:grpSpMkLst>
            <pc:docMk/>
            <pc:sldMk cId="4107667492" sldId="484"/>
            <ac:grpSpMk id="26" creationId="{B18D0447-1FED-7C9B-FB10-A15FB1C5BE39}"/>
          </ac:grpSpMkLst>
        </pc:grpChg>
        <pc:grpChg chg="mod">
          <ac:chgData name="Yi Zhang" userId="5b06296ba79af796" providerId="LiveId" clId="{CBF12F5D-DE05-4A5E-AF51-01DB1776A83A}" dt="2024-11-12T14:56:38.108" v="355" actId="1035"/>
          <ac:grpSpMkLst>
            <pc:docMk/>
            <pc:sldMk cId="4107667492" sldId="484"/>
            <ac:grpSpMk id="29" creationId="{C00E51AE-6E37-6C06-574B-67C81B8A2A02}"/>
          </ac:grpSpMkLst>
        </pc:grpChg>
        <pc:picChg chg="mod">
          <ac:chgData name="Yi Zhang" userId="5b06296ba79af796" providerId="LiveId" clId="{CBF12F5D-DE05-4A5E-AF51-01DB1776A83A}" dt="2024-11-12T14:56:38.108" v="355" actId="1035"/>
          <ac:picMkLst>
            <pc:docMk/>
            <pc:sldMk cId="4107667492" sldId="484"/>
            <ac:picMk id="2" creationId="{0E42F63F-69A6-285C-AB6A-0D22737AF93E}"/>
          </ac:picMkLst>
        </pc:picChg>
        <pc:picChg chg="mod">
          <ac:chgData name="Yi Zhang" userId="5b06296ba79af796" providerId="LiveId" clId="{CBF12F5D-DE05-4A5E-AF51-01DB1776A83A}" dt="2024-11-12T14:56:38.108" v="355" actId="1035"/>
          <ac:picMkLst>
            <pc:docMk/>
            <pc:sldMk cId="4107667492" sldId="484"/>
            <ac:picMk id="3" creationId="{FE9639E5-C0F6-4814-D9CA-D04D848DA962}"/>
          </ac:picMkLst>
        </pc:picChg>
        <pc:picChg chg="mod">
          <ac:chgData name="Yi Zhang" userId="5b06296ba79af796" providerId="LiveId" clId="{CBF12F5D-DE05-4A5E-AF51-01DB1776A83A}" dt="2024-11-12T14:56:38.108" v="355" actId="1035"/>
          <ac:picMkLst>
            <pc:docMk/>
            <pc:sldMk cId="4107667492" sldId="484"/>
            <ac:picMk id="5" creationId="{0A958A93-6D3B-F731-3E07-9E9EB624796C}"/>
          </ac:picMkLst>
        </pc:picChg>
        <pc:picChg chg="mod">
          <ac:chgData name="Yi Zhang" userId="5b06296ba79af796" providerId="LiveId" clId="{CBF12F5D-DE05-4A5E-AF51-01DB1776A83A}" dt="2024-11-12T14:56:38.108" v="355" actId="1035"/>
          <ac:picMkLst>
            <pc:docMk/>
            <pc:sldMk cId="4107667492" sldId="484"/>
            <ac:picMk id="13" creationId="{E6F19846-0FE6-A128-60DF-E9EE8431AFAD}"/>
          </ac:picMkLst>
        </pc:picChg>
        <pc:picChg chg="mod">
          <ac:chgData name="Yi Zhang" userId="5b06296ba79af796" providerId="LiveId" clId="{CBF12F5D-DE05-4A5E-AF51-01DB1776A83A}" dt="2024-11-12T14:56:38.108" v="355" actId="1035"/>
          <ac:picMkLst>
            <pc:docMk/>
            <pc:sldMk cId="4107667492" sldId="484"/>
            <ac:picMk id="22" creationId="{171AEF57-D736-2023-D88F-1911A4A45550}"/>
          </ac:picMkLst>
        </pc:picChg>
        <pc:picChg chg="add del mod">
          <ac:chgData name="Yi Zhang" userId="5b06296ba79af796" providerId="LiveId" clId="{CBF12F5D-DE05-4A5E-AF51-01DB1776A83A}" dt="2024-11-12T14:51:38.303" v="98"/>
          <ac:picMkLst>
            <pc:docMk/>
            <pc:sldMk cId="4107667492" sldId="484"/>
            <ac:picMk id="30" creationId="{B2E30F57-3BDD-4A31-BD2A-4F83746CD0B5}"/>
          </ac:picMkLst>
        </pc:picChg>
        <pc:picChg chg="add del mod">
          <ac:chgData name="Yi Zhang" userId="5b06296ba79af796" providerId="LiveId" clId="{CBF12F5D-DE05-4A5E-AF51-01DB1776A83A}" dt="2024-11-12T14:51:38.303" v="98"/>
          <ac:picMkLst>
            <pc:docMk/>
            <pc:sldMk cId="4107667492" sldId="484"/>
            <ac:picMk id="32" creationId="{3E3969DB-7CF9-4CA8-9BA7-0AB2D757ED6A}"/>
          </ac:picMkLst>
        </pc:picChg>
        <pc:picChg chg="add mod">
          <ac:chgData name="Yi Zhang" userId="5b06296ba79af796" providerId="LiveId" clId="{CBF12F5D-DE05-4A5E-AF51-01DB1776A83A}" dt="2024-11-12T14:56:51.912" v="361"/>
          <ac:picMkLst>
            <pc:docMk/>
            <pc:sldMk cId="4107667492" sldId="484"/>
            <ac:picMk id="34" creationId="{21ED18B2-9423-4455-953D-B9E503FF75C5}"/>
          </ac:picMkLst>
        </pc:picChg>
        <pc:picChg chg="add mod">
          <ac:chgData name="Yi Zhang" userId="5b06296ba79af796" providerId="LiveId" clId="{CBF12F5D-DE05-4A5E-AF51-01DB1776A83A}" dt="2024-11-12T14:56:51.912" v="361"/>
          <ac:picMkLst>
            <pc:docMk/>
            <pc:sldMk cId="4107667492" sldId="484"/>
            <ac:picMk id="35" creationId="{80B5FAB2-1AC1-4747-98EE-A7DC8E8DC0E1}"/>
          </ac:picMkLst>
        </pc:picChg>
      </pc:sldChg>
      <pc:sldChg chg="addSp modSp mod">
        <pc:chgData name="Yi Zhang" userId="5b06296ba79af796" providerId="LiveId" clId="{CBF12F5D-DE05-4A5E-AF51-01DB1776A83A}" dt="2024-11-12T14:59:04.075" v="515" actId="1036"/>
        <pc:sldMkLst>
          <pc:docMk/>
          <pc:sldMk cId="3570044807" sldId="486"/>
        </pc:sldMkLst>
        <pc:spChg chg="mod">
          <ac:chgData name="Yi Zhang" userId="5b06296ba79af796" providerId="LiveId" clId="{CBF12F5D-DE05-4A5E-AF51-01DB1776A83A}" dt="2024-11-12T14:58:58.577" v="502" actId="207"/>
          <ac:spMkLst>
            <pc:docMk/>
            <pc:sldMk cId="3570044807" sldId="486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4:59:04.075" v="515" actId="1036"/>
          <ac:spMkLst>
            <pc:docMk/>
            <pc:sldMk cId="3570044807" sldId="486"/>
            <ac:spMk id="7" creationId="{69F09D58-2B35-FBA3-06CD-2C589E185672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17" creationId="{C6A627A1-1226-840E-EA73-015BD1158FD3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18" creationId="{E5AB9A5C-A3C1-A14B-1347-2888968D8DEE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20" creationId="{B6DEB657-9F13-047F-5334-770CA3FEF149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21" creationId="{0EEB9F31-81DC-1013-28BD-FC7AD68951D3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24" creationId="{23BC5E92-CC79-0D66-E633-4A2AE7CFEABF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25" creationId="{763E0FE2-996C-1B3E-05E8-772CFBD6E52A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27" creationId="{4397CA86-1BC4-4B6F-B4C6-C5CC6CD7EEEF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28" creationId="{70F3A5EF-EA9F-5BD0-E11C-D143539DA971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29" creationId="{D7BD91EE-A541-9C36-EB7A-97C54EB93279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37" creationId="{9FC9D3E2-DF2B-E2B1-0507-EE2274340F8C}"/>
          </ac:spMkLst>
        </pc:spChg>
        <pc:spChg chg="mod">
          <ac:chgData name="Yi Zhang" userId="5b06296ba79af796" providerId="LiveId" clId="{CBF12F5D-DE05-4A5E-AF51-01DB1776A83A}" dt="2024-11-12T14:58:40.706" v="494" actId="1035"/>
          <ac:spMkLst>
            <pc:docMk/>
            <pc:sldMk cId="3570044807" sldId="486"/>
            <ac:spMk id="41" creationId="{7857A78E-49C3-CAC7-DBCE-DE46983D1949}"/>
          </ac:spMkLst>
        </pc:spChg>
        <pc:grpChg chg="mod">
          <ac:chgData name="Yi Zhang" userId="5b06296ba79af796" providerId="LiveId" clId="{CBF12F5D-DE05-4A5E-AF51-01DB1776A83A}" dt="2024-11-12T14:58:40.706" v="494" actId="1035"/>
          <ac:grpSpMkLst>
            <pc:docMk/>
            <pc:sldMk cId="3570044807" sldId="486"/>
            <ac:grpSpMk id="15" creationId="{1FB59F9E-1366-BD3A-709F-F3D890368558}"/>
          </ac:grpSpMkLst>
        </pc:grpChg>
        <pc:grpChg chg="mod">
          <ac:chgData name="Yi Zhang" userId="5b06296ba79af796" providerId="LiveId" clId="{CBF12F5D-DE05-4A5E-AF51-01DB1776A83A}" dt="2024-11-12T14:58:40.706" v="494" actId="1035"/>
          <ac:grpSpMkLst>
            <pc:docMk/>
            <pc:sldMk cId="3570044807" sldId="486"/>
            <ac:grpSpMk id="19" creationId="{5224B242-70B5-3B29-8E4D-607DEDB02125}"/>
          </ac:grpSpMkLst>
        </pc:grpChg>
        <pc:grpChg chg="mod">
          <ac:chgData name="Yi Zhang" userId="5b06296ba79af796" providerId="LiveId" clId="{CBF12F5D-DE05-4A5E-AF51-01DB1776A83A}" dt="2024-11-12T14:58:40.706" v="494" actId="1035"/>
          <ac:grpSpMkLst>
            <pc:docMk/>
            <pc:sldMk cId="3570044807" sldId="486"/>
            <ac:grpSpMk id="23" creationId="{984E2362-B930-BB18-0CBD-0689EF840D4A}"/>
          </ac:grpSpMkLst>
        </pc:grpChg>
        <pc:grpChg chg="mod">
          <ac:chgData name="Yi Zhang" userId="5b06296ba79af796" providerId="LiveId" clId="{CBF12F5D-DE05-4A5E-AF51-01DB1776A83A}" dt="2024-11-12T14:58:40.706" v="494" actId="1035"/>
          <ac:grpSpMkLst>
            <pc:docMk/>
            <pc:sldMk cId="3570044807" sldId="486"/>
            <ac:grpSpMk id="26" creationId="{9DEFCC5B-B0B0-A5A7-4B9E-980AE4D1D3BF}"/>
          </ac:grpSpMkLst>
        </pc:grpChg>
        <pc:grpChg chg="mod">
          <ac:chgData name="Yi Zhang" userId="5b06296ba79af796" providerId="LiveId" clId="{CBF12F5D-DE05-4A5E-AF51-01DB1776A83A}" dt="2024-11-12T14:58:40.706" v="494" actId="1035"/>
          <ac:grpSpMkLst>
            <pc:docMk/>
            <pc:sldMk cId="3570044807" sldId="486"/>
            <ac:grpSpMk id="32" creationId="{2C361EA5-6FF2-6E61-A27D-730E8BE5BC7D}"/>
          </ac:grpSpMkLst>
        </pc:grpChg>
        <pc:picChg chg="mod">
          <ac:chgData name="Yi Zhang" userId="5b06296ba79af796" providerId="LiveId" clId="{CBF12F5D-DE05-4A5E-AF51-01DB1776A83A}" dt="2024-11-12T14:58:40.706" v="494" actId="1035"/>
          <ac:picMkLst>
            <pc:docMk/>
            <pc:sldMk cId="3570044807" sldId="486"/>
            <ac:picMk id="22" creationId="{0C8F3EDA-1D9C-ED6B-5AAC-54E99CB9A44B}"/>
          </ac:picMkLst>
        </pc:picChg>
        <pc:picChg chg="add mod">
          <ac:chgData name="Yi Zhang" userId="5b06296ba79af796" providerId="LiveId" clId="{CBF12F5D-DE05-4A5E-AF51-01DB1776A83A}" dt="2024-11-12T14:58:59.638" v="503"/>
          <ac:picMkLst>
            <pc:docMk/>
            <pc:sldMk cId="3570044807" sldId="486"/>
            <ac:picMk id="30" creationId="{1B613358-9909-41B9-AA25-DF32BA87F2C5}"/>
          </ac:picMkLst>
        </pc:picChg>
        <pc:picChg chg="mod">
          <ac:chgData name="Yi Zhang" userId="5b06296ba79af796" providerId="LiveId" clId="{CBF12F5D-DE05-4A5E-AF51-01DB1776A83A}" dt="2024-11-12T14:58:40.706" v="494" actId="1035"/>
          <ac:picMkLst>
            <pc:docMk/>
            <pc:sldMk cId="3570044807" sldId="486"/>
            <ac:picMk id="31" creationId="{4B83F638-27A3-6591-F260-D5960EA7CF05}"/>
          </ac:picMkLst>
        </pc:picChg>
        <pc:picChg chg="mod">
          <ac:chgData name="Yi Zhang" userId="5b06296ba79af796" providerId="LiveId" clId="{CBF12F5D-DE05-4A5E-AF51-01DB1776A83A}" dt="2024-11-12T14:58:40.706" v="494" actId="1035"/>
          <ac:picMkLst>
            <pc:docMk/>
            <pc:sldMk cId="3570044807" sldId="486"/>
            <ac:picMk id="33" creationId="{95AF855D-C2B5-68DA-6E99-381608F1E2A4}"/>
          </ac:picMkLst>
        </pc:picChg>
        <pc:picChg chg="add mod">
          <ac:chgData name="Yi Zhang" userId="5b06296ba79af796" providerId="LiveId" clId="{CBF12F5D-DE05-4A5E-AF51-01DB1776A83A}" dt="2024-11-12T14:58:59.638" v="503"/>
          <ac:picMkLst>
            <pc:docMk/>
            <pc:sldMk cId="3570044807" sldId="486"/>
            <ac:picMk id="34" creationId="{0FD247A3-3279-4F1B-AE43-F72385BE99E4}"/>
          </ac:picMkLst>
        </pc:picChg>
        <pc:cxnChg chg="mod">
          <ac:chgData name="Yi Zhang" userId="5b06296ba79af796" providerId="LiveId" clId="{CBF12F5D-DE05-4A5E-AF51-01DB1776A83A}" dt="2024-11-12T14:58:40.706" v="494" actId="1035"/>
          <ac:cxnSpMkLst>
            <pc:docMk/>
            <pc:sldMk cId="3570044807" sldId="486"/>
            <ac:cxnSpMk id="39" creationId="{F6982550-A5CE-096D-5D08-989D94F2B750}"/>
          </ac:cxnSpMkLst>
        </pc:cxnChg>
      </pc:sldChg>
      <pc:sldChg chg="addSp modSp mod">
        <pc:chgData name="Yi Zhang" userId="5b06296ba79af796" providerId="LiveId" clId="{CBF12F5D-DE05-4A5E-AF51-01DB1776A83A}" dt="2024-11-12T14:54:31.984" v="227"/>
        <pc:sldMkLst>
          <pc:docMk/>
          <pc:sldMk cId="3873264950" sldId="487"/>
        </pc:sldMkLst>
        <pc:spChg chg="mod">
          <ac:chgData name="Yi Zhang" userId="5b06296ba79af796" providerId="LiveId" clId="{CBF12F5D-DE05-4A5E-AF51-01DB1776A83A}" dt="2024-11-12T14:54:18.529" v="194" actId="207"/>
          <ac:spMkLst>
            <pc:docMk/>
            <pc:sldMk cId="3873264950" sldId="487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4:54:30.562" v="226" actId="1035"/>
          <ac:spMkLst>
            <pc:docMk/>
            <pc:sldMk cId="3873264950" sldId="487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4:54:30.562" v="226" actId="1035"/>
          <ac:spMkLst>
            <pc:docMk/>
            <pc:sldMk cId="3873264950" sldId="487"/>
            <ac:spMk id="25" creationId="{B3843308-138D-67B1-E09C-C855629BF44C}"/>
          </ac:spMkLst>
        </pc:spChg>
        <pc:spChg chg="mod">
          <ac:chgData name="Yi Zhang" userId="5b06296ba79af796" providerId="LiveId" clId="{CBF12F5D-DE05-4A5E-AF51-01DB1776A83A}" dt="2024-11-12T14:54:30.562" v="226" actId="1035"/>
          <ac:spMkLst>
            <pc:docMk/>
            <pc:sldMk cId="3873264950" sldId="487"/>
            <ac:spMk id="26" creationId="{A09A002D-A37B-B6F4-0D68-511590BC197E}"/>
          </ac:spMkLst>
        </pc:spChg>
        <pc:spChg chg="mod">
          <ac:chgData name="Yi Zhang" userId="5b06296ba79af796" providerId="LiveId" clId="{CBF12F5D-DE05-4A5E-AF51-01DB1776A83A}" dt="2024-11-12T14:54:30.562" v="226" actId="1035"/>
          <ac:spMkLst>
            <pc:docMk/>
            <pc:sldMk cId="3873264950" sldId="487"/>
            <ac:spMk id="28" creationId="{AFBDD579-5306-29C7-D42C-17CA63FD4B2C}"/>
          </ac:spMkLst>
        </pc:spChg>
        <pc:spChg chg="mod">
          <ac:chgData name="Yi Zhang" userId="5b06296ba79af796" providerId="LiveId" clId="{CBF12F5D-DE05-4A5E-AF51-01DB1776A83A}" dt="2024-11-12T14:54:30.562" v="226" actId="1035"/>
          <ac:spMkLst>
            <pc:docMk/>
            <pc:sldMk cId="3873264950" sldId="487"/>
            <ac:spMk id="46" creationId="{5486A1B5-28CE-257C-9880-9944055A267F}"/>
          </ac:spMkLst>
        </pc:spChg>
        <pc:grpChg chg="mod">
          <ac:chgData name="Yi Zhang" userId="5b06296ba79af796" providerId="LiveId" clId="{CBF12F5D-DE05-4A5E-AF51-01DB1776A83A}" dt="2024-11-12T14:54:30.562" v="226" actId="1035"/>
          <ac:grpSpMkLst>
            <pc:docMk/>
            <pc:sldMk cId="3873264950" sldId="487"/>
            <ac:grpSpMk id="38" creationId="{FB8310CB-987B-BCC0-C75F-8FA43A03EF2A}"/>
          </ac:grpSpMkLst>
        </pc:grpChg>
        <pc:grpChg chg="mod">
          <ac:chgData name="Yi Zhang" userId="5b06296ba79af796" providerId="LiveId" clId="{CBF12F5D-DE05-4A5E-AF51-01DB1776A83A}" dt="2024-11-12T14:54:30.562" v="226" actId="1035"/>
          <ac:grpSpMkLst>
            <pc:docMk/>
            <pc:sldMk cId="3873264950" sldId="487"/>
            <ac:grpSpMk id="48" creationId="{F288CE0D-88F0-4B78-77B3-41AD72A68418}"/>
          </ac:grpSpMkLst>
        </pc:grpChg>
        <pc:picChg chg="mod">
          <ac:chgData name="Yi Zhang" userId="5b06296ba79af796" providerId="LiveId" clId="{CBF12F5D-DE05-4A5E-AF51-01DB1776A83A}" dt="2024-11-12T14:54:30.562" v="226" actId="1035"/>
          <ac:picMkLst>
            <pc:docMk/>
            <pc:sldMk cId="3873264950" sldId="487"/>
            <ac:picMk id="5" creationId="{932AAEDA-6328-B8CC-33EF-FAFC45FBCBA4}"/>
          </ac:picMkLst>
        </pc:picChg>
        <pc:picChg chg="add mod">
          <ac:chgData name="Yi Zhang" userId="5b06296ba79af796" providerId="LiveId" clId="{CBF12F5D-DE05-4A5E-AF51-01DB1776A83A}" dt="2024-11-12T14:54:31.984" v="227"/>
          <ac:picMkLst>
            <pc:docMk/>
            <pc:sldMk cId="3873264950" sldId="487"/>
            <ac:picMk id="18" creationId="{58FA60D6-297E-40D2-AA0D-CB9AB78CC7FD}"/>
          </ac:picMkLst>
        </pc:picChg>
        <pc:picChg chg="add mod">
          <ac:chgData name="Yi Zhang" userId="5b06296ba79af796" providerId="LiveId" clId="{CBF12F5D-DE05-4A5E-AF51-01DB1776A83A}" dt="2024-11-12T14:54:31.984" v="227"/>
          <ac:picMkLst>
            <pc:docMk/>
            <pc:sldMk cId="3873264950" sldId="487"/>
            <ac:picMk id="19" creationId="{F55FC2D6-54E9-44DB-9078-367DA3821553}"/>
          </ac:picMkLst>
        </pc:picChg>
        <pc:picChg chg="mod">
          <ac:chgData name="Yi Zhang" userId="5b06296ba79af796" providerId="LiveId" clId="{CBF12F5D-DE05-4A5E-AF51-01DB1776A83A}" dt="2024-11-12T14:54:30.562" v="226" actId="1035"/>
          <ac:picMkLst>
            <pc:docMk/>
            <pc:sldMk cId="3873264950" sldId="487"/>
            <ac:picMk id="29" creationId="{6DC85B6B-D8A5-E7B6-370E-C4AD4A810835}"/>
          </ac:picMkLst>
        </pc:picChg>
        <pc:picChg chg="mod">
          <ac:chgData name="Yi Zhang" userId="5b06296ba79af796" providerId="LiveId" clId="{CBF12F5D-DE05-4A5E-AF51-01DB1776A83A}" dt="2024-11-12T14:54:30.562" v="226" actId="1035"/>
          <ac:picMkLst>
            <pc:docMk/>
            <pc:sldMk cId="3873264950" sldId="487"/>
            <ac:picMk id="31" creationId="{ABF60ABC-7F86-3272-1998-3B932B51B27E}"/>
          </ac:picMkLst>
        </pc:picChg>
        <pc:picChg chg="mod">
          <ac:chgData name="Yi Zhang" userId="5b06296ba79af796" providerId="LiveId" clId="{CBF12F5D-DE05-4A5E-AF51-01DB1776A83A}" dt="2024-11-12T14:54:30.562" v="226" actId="1035"/>
          <ac:picMkLst>
            <pc:docMk/>
            <pc:sldMk cId="3873264950" sldId="487"/>
            <ac:picMk id="32" creationId="{FC13D25B-C647-5496-5B09-7B28D0B41B38}"/>
          </ac:picMkLst>
        </pc:picChg>
        <pc:picChg chg="mod">
          <ac:chgData name="Yi Zhang" userId="5b06296ba79af796" providerId="LiveId" clId="{CBF12F5D-DE05-4A5E-AF51-01DB1776A83A}" dt="2024-11-12T14:54:30.562" v="226" actId="1035"/>
          <ac:picMkLst>
            <pc:docMk/>
            <pc:sldMk cId="3873264950" sldId="487"/>
            <ac:picMk id="34" creationId="{F58B6AB6-6F1B-3BB2-B312-079A6A41A010}"/>
          </ac:picMkLst>
        </pc:picChg>
        <pc:picChg chg="mod">
          <ac:chgData name="Yi Zhang" userId="5b06296ba79af796" providerId="LiveId" clId="{CBF12F5D-DE05-4A5E-AF51-01DB1776A83A}" dt="2024-11-12T14:54:30.562" v="226" actId="1035"/>
          <ac:picMkLst>
            <pc:docMk/>
            <pc:sldMk cId="3873264950" sldId="487"/>
            <ac:picMk id="35" creationId="{02ACF522-740B-36CA-C13B-CB66EB4A01B2}"/>
          </ac:picMkLst>
        </pc:picChg>
        <pc:picChg chg="mod">
          <ac:chgData name="Yi Zhang" userId="5b06296ba79af796" providerId="LiveId" clId="{CBF12F5D-DE05-4A5E-AF51-01DB1776A83A}" dt="2024-11-12T14:54:30.562" v="226" actId="1035"/>
          <ac:picMkLst>
            <pc:docMk/>
            <pc:sldMk cId="3873264950" sldId="487"/>
            <ac:picMk id="36" creationId="{F50988B2-05C6-25BA-7277-76AB35BD3BD8}"/>
          </ac:picMkLst>
        </pc:picChg>
        <pc:picChg chg="mod">
          <ac:chgData name="Yi Zhang" userId="5b06296ba79af796" providerId="LiveId" clId="{CBF12F5D-DE05-4A5E-AF51-01DB1776A83A}" dt="2024-11-12T14:54:30.562" v="226" actId="1035"/>
          <ac:picMkLst>
            <pc:docMk/>
            <pc:sldMk cId="3873264950" sldId="487"/>
            <ac:picMk id="42" creationId="{81FE6E5A-9A4F-5BDC-7828-B2909FA2AF50}"/>
          </ac:picMkLst>
        </pc:picChg>
      </pc:sldChg>
      <pc:sldChg chg="addSp modSp mod">
        <pc:chgData name="Yi Zhang" userId="5b06296ba79af796" providerId="LiveId" clId="{CBF12F5D-DE05-4A5E-AF51-01DB1776A83A}" dt="2024-11-12T15:06:13.795" v="945" actId="20577"/>
        <pc:sldMkLst>
          <pc:docMk/>
          <pc:sldMk cId="3050840647" sldId="489"/>
        </pc:sldMkLst>
        <pc:spChg chg="mod">
          <ac:chgData name="Yi Zhang" userId="5b06296ba79af796" providerId="LiveId" clId="{CBF12F5D-DE05-4A5E-AF51-01DB1776A83A}" dt="2024-11-12T15:05:58.359" v="942" actId="207"/>
          <ac:spMkLst>
            <pc:docMk/>
            <pc:sldMk cId="3050840647" sldId="489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5:05:35.048" v="937" actId="1035"/>
          <ac:spMkLst>
            <pc:docMk/>
            <pc:sldMk cId="3050840647" sldId="489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5:06:13.795" v="945" actId="20577"/>
          <ac:spMkLst>
            <pc:docMk/>
            <pc:sldMk cId="3050840647" sldId="489"/>
            <ac:spMk id="12" creationId="{7395B51C-277C-99CA-1EB3-290459DFFA65}"/>
          </ac:spMkLst>
        </pc:spChg>
        <pc:spChg chg="mod">
          <ac:chgData name="Yi Zhang" userId="5b06296ba79af796" providerId="LiveId" clId="{CBF12F5D-DE05-4A5E-AF51-01DB1776A83A}" dt="2024-11-12T15:05:35.048" v="937" actId="1035"/>
          <ac:spMkLst>
            <pc:docMk/>
            <pc:sldMk cId="3050840647" sldId="489"/>
            <ac:spMk id="13" creationId="{B6A00E2D-A2D7-B22B-1099-34C996B2CFA9}"/>
          </ac:spMkLst>
        </pc:spChg>
        <pc:spChg chg="mod">
          <ac:chgData name="Yi Zhang" userId="5b06296ba79af796" providerId="LiveId" clId="{CBF12F5D-DE05-4A5E-AF51-01DB1776A83A}" dt="2024-11-12T15:05:35.048" v="937" actId="1035"/>
          <ac:spMkLst>
            <pc:docMk/>
            <pc:sldMk cId="3050840647" sldId="489"/>
            <ac:spMk id="18" creationId="{30A016C0-298D-EDFD-3607-E994A09C1E38}"/>
          </ac:spMkLst>
        </pc:spChg>
        <pc:spChg chg="mod">
          <ac:chgData name="Yi Zhang" userId="5b06296ba79af796" providerId="LiveId" clId="{CBF12F5D-DE05-4A5E-AF51-01DB1776A83A}" dt="2024-11-12T15:05:35.048" v="937" actId="1035"/>
          <ac:spMkLst>
            <pc:docMk/>
            <pc:sldMk cId="3050840647" sldId="489"/>
            <ac:spMk id="19" creationId="{ADBFCE39-45CB-6EB5-C1CE-77A9EB2BA6A5}"/>
          </ac:spMkLst>
        </pc:spChg>
        <pc:grpChg chg="mod">
          <ac:chgData name="Yi Zhang" userId="5b06296ba79af796" providerId="LiveId" clId="{CBF12F5D-DE05-4A5E-AF51-01DB1776A83A}" dt="2024-11-12T15:05:35.048" v="937" actId="1035"/>
          <ac:grpSpMkLst>
            <pc:docMk/>
            <pc:sldMk cId="3050840647" sldId="489"/>
            <ac:grpSpMk id="2" creationId="{30B6E44C-D999-E1B6-CCB2-A75DADDBB297}"/>
          </ac:grpSpMkLst>
        </pc:grpChg>
        <pc:picChg chg="mod">
          <ac:chgData name="Yi Zhang" userId="5b06296ba79af796" providerId="LiveId" clId="{CBF12F5D-DE05-4A5E-AF51-01DB1776A83A}" dt="2024-11-12T15:05:35.048" v="937" actId="1035"/>
          <ac:picMkLst>
            <pc:docMk/>
            <pc:sldMk cId="3050840647" sldId="489"/>
            <ac:picMk id="7" creationId="{5D6BA64C-2253-5C9B-3038-A296FB973AC7}"/>
          </ac:picMkLst>
        </pc:picChg>
        <pc:picChg chg="mod">
          <ac:chgData name="Yi Zhang" userId="5b06296ba79af796" providerId="LiveId" clId="{CBF12F5D-DE05-4A5E-AF51-01DB1776A83A}" dt="2024-11-12T15:05:35.048" v="937" actId="1035"/>
          <ac:picMkLst>
            <pc:docMk/>
            <pc:sldMk cId="3050840647" sldId="489"/>
            <ac:picMk id="8" creationId="{C959EE2E-7AAB-8A63-5C00-FA853CA61197}"/>
          </ac:picMkLst>
        </pc:picChg>
        <pc:picChg chg="mod">
          <ac:chgData name="Yi Zhang" userId="5b06296ba79af796" providerId="LiveId" clId="{CBF12F5D-DE05-4A5E-AF51-01DB1776A83A}" dt="2024-11-12T15:05:35.048" v="937" actId="1035"/>
          <ac:picMkLst>
            <pc:docMk/>
            <pc:sldMk cId="3050840647" sldId="489"/>
            <ac:picMk id="10" creationId="{1C568ED2-D032-E5D2-5913-5F2B17244060}"/>
          </ac:picMkLst>
        </pc:picChg>
        <pc:picChg chg="add mod">
          <ac:chgData name="Yi Zhang" userId="5b06296ba79af796" providerId="LiveId" clId="{CBF12F5D-DE05-4A5E-AF51-01DB1776A83A}" dt="2024-11-12T15:05:37.257" v="938"/>
          <ac:picMkLst>
            <pc:docMk/>
            <pc:sldMk cId="3050840647" sldId="489"/>
            <ac:picMk id="21" creationId="{4324A0F0-697C-42EB-B6D3-29C047E6C8FB}"/>
          </ac:picMkLst>
        </pc:picChg>
        <pc:picChg chg="add mod">
          <ac:chgData name="Yi Zhang" userId="5b06296ba79af796" providerId="LiveId" clId="{CBF12F5D-DE05-4A5E-AF51-01DB1776A83A}" dt="2024-11-12T15:05:37.257" v="938"/>
          <ac:picMkLst>
            <pc:docMk/>
            <pc:sldMk cId="3050840647" sldId="489"/>
            <ac:picMk id="22" creationId="{15510B93-24A0-4E6D-9CF4-58C70A552588}"/>
          </ac:picMkLst>
        </pc:picChg>
        <pc:cxnChg chg="mod">
          <ac:chgData name="Yi Zhang" userId="5b06296ba79af796" providerId="LiveId" clId="{CBF12F5D-DE05-4A5E-AF51-01DB1776A83A}" dt="2024-11-12T15:05:35.048" v="937" actId="1035"/>
          <ac:cxnSpMkLst>
            <pc:docMk/>
            <pc:sldMk cId="3050840647" sldId="489"/>
            <ac:cxnSpMk id="14" creationId="{51AF562D-BAB9-3D73-3B30-3970615427C9}"/>
          </ac:cxnSpMkLst>
        </pc:cxnChg>
        <pc:cxnChg chg="mod">
          <ac:chgData name="Yi Zhang" userId="5b06296ba79af796" providerId="LiveId" clId="{CBF12F5D-DE05-4A5E-AF51-01DB1776A83A}" dt="2024-11-12T15:05:35.048" v="937" actId="1035"/>
          <ac:cxnSpMkLst>
            <pc:docMk/>
            <pc:sldMk cId="3050840647" sldId="489"/>
            <ac:cxnSpMk id="15" creationId="{0D5F8388-83C5-DCC1-44EE-99B85417A50A}"/>
          </ac:cxnSpMkLst>
        </pc:cxnChg>
        <pc:cxnChg chg="mod">
          <ac:chgData name="Yi Zhang" userId="5b06296ba79af796" providerId="LiveId" clId="{CBF12F5D-DE05-4A5E-AF51-01DB1776A83A}" dt="2024-11-12T15:05:35.048" v="937" actId="1035"/>
          <ac:cxnSpMkLst>
            <pc:docMk/>
            <pc:sldMk cId="3050840647" sldId="489"/>
            <ac:cxnSpMk id="20" creationId="{83F4D39D-39CA-EB2F-8ECE-10527B235132}"/>
          </ac:cxnSpMkLst>
        </pc:cxnChg>
        <pc:cxnChg chg="mod">
          <ac:chgData name="Yi Zhang" userId="5b06296ba79af796" providerId="LiveId" clId="{CBF12F5D-DE05-4A5E-AF51-01DB1776A83A}" dt="2024-11-12T15:05:35.048" v="937" actId="1035"/>
          <ac:cxnSpMkLst>
            <pc:docMk/>
            <pc:sldMk cId="3050840647" sldId="489"/>
            <ac:cxnSpMk id="23" creationId="{9226E2FD-719C-085F-E511-D8EFADB67793}"/>
          </ac:cxnSpMkLst>
        </pc:cxnChg>
        <pc:cxnChg chg="mod">
          <ac:chgData name="Yi Zhang" userId="5b06296ba79af796" providerId="LiveId" clId="{CBF12F5D-DE05-4A5E-AF51-01DB1776A83A}" dt="2024-11-12T15:05:35.048" v="937" actId="1035"/>
          <ac:cxnSpMkLst>
            <pc:docMk/>
            <pc:sldMk cId="3050840647" sldId="489"/>
            <ac:cxnSpMk id="27" creationId="{88250736-5C48-2054-D17B-7C78784DC675}"/>
          </ac:cxnSpMkLst>
        </pc:cxnChg>
      </pc:sldChg>
      <pc:sldChg chg="addSp modSp mod">
        <pc:chgData name="Yi Zhang" userId="5b06296ba79af796" providerId="LiveId" clId="{CBF12F5D-DE05-4A5E-AF51-01DB1776A83A}" dt="2024-11-12T15:05:26.289" v="906" actId="207"/>
        <pc:sldMkLst>
          <pc:docMk/>
          <pc:sldMk cId="447646030" sldId="490"/>
        </pc:sldMkLst>
        <pc:spChg chg="mod">
          <ac:chgData name="Yi Zhang" userId="5b06296ba79af796" providerId="LiveId" clId="{CBF12F5D-DE05-4A5E-AF51-01DB1776A83A}" dt="2024-11-12T15:05:16.648" v="901" actId="1035"/>
          <ac:spMkLst>
            <pc:docMk/>
            <pc:sldMk cId="447646030" sldId="490"/>
            <ac:spMk id="3" creationId="{FD2F6A50-7C0C-DD61-3F88-8CE3E9E9DAF3}"/>
          </ac:spMkLst>
        </pc:spChg>
        <pc:spChg chg="mod">
          <ac:chgData name="Yi Zhang" userId="5b06296ba79af796" providerId="LiveId" clId="{CBF12F5D-DE05-4A5E-AF51-01DB1776A83A}" dt="2024-11-12T15:05:26.289" v="906" actId="207"/>
          <ac:spMkLst>
            <pc:docMk/>
            <pc:sldMk cId="447646030" sldId="490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5:05:16.648" v="901" actId="1035"/>
          <ac:spMkLst>
            <pc:docMk/>
            <pc:sldMk cId="447646030" sldId="490"/>
            <ac:spMk id="6" creationId="{C77824BB-85FD-E7EF-4D4A-CFD001A65555}"/>
          </ac:spMkLst>
        </pc:spChg>
        <pc:spChg chg="mod">
          <ac:chgData name="Yi Zhang" userId="5b06296ba79af796" providerId="LiveId" clId="{CBF12F5D-DE05-4A5E-AF51-01DB1776A83A}" dt="2024-11-12T15:05:16.648" v="901" actId="1035"/>
          <ac:spMkLst>
            <pc:docMk/>
            <pc:sldMk cId="447646030" sldId="490"/>
            <ac:spMk id="9" creationId="{CDD59CF0-CA22-49AE-BD98-F0751966A11E}"/>
          </ac:spMkLst>
        </pc:spChg>
        <pc:grpChg chg="mod">
          <ac:chgData name="Yi Zhang" userId="5b06296ba79af796" providerId="LiveId" clId="{CBF12F5D-DE05-4A5E-AF51-01DB1776A83A}" dt="2024-11-12T15:05:16.648" v="901" actId="1035"/>
          <ac:grpSpMkLst>
            <pc:docMk/>
            <pc:sldMk cId="447646030" sldId="490"/>
            <ac:grpSpMk id="21" creationId="{6BA92BBD-4D97-4E48-DDC7-C2815580D0EE}"/>
          </ac:grpSpMkLst>
        </pc:grpChg>
        <pc:picChg chg="add mod">
          <ac:chgData name="Yi Zhang" userId="5b06296ba79af796" providerId="LiveId" clId="{CBF12F5D-DE05-4A5E-AF51-01DB1776A83A}" dt="2024-11-12T15:05:22.226" v="905"/>
          <ac:picMkLst>
            <pc:docMk/>
            <pc:sldMk cId="447646030" sldId="490"/>
            <ac:picMk id="16" creationId="{879EBAA1-7DCD-4D31-803D-C4A5A14E5907}"/>
          </ac:picMkLst>
        </pc:picChg>
        <pc:picChg chg="add mod">
          <ac:chgData name="Yi Zhang" userId="5b06296ba79af796" providerId="LiveId" clId="{CBF12F5D-DE05-4A5E-AF51-01DB1776A83A}" dt="2024-11-12T15:05:22.226" v="905"/>
          <ac:picMkLst>
            <pc:docMk/>
            <pc:sldMk cId="447646030" sldId="490"/>
            <ac:picMk id="17" creationId="{CCDB3947-3197-40CF-BD7F-F62E53AD9162}"/>
          </ac:picMkLst>
        </pc:picChg>
        <pc:picChg chg="mod">
          <ac:chgData name="Yi Zhang" userId="5b06296ba79af796" providerId="LiveId" clId="{CBF12F5D-DE05-4A5E-AF51-01DB1776A83A}" dt="2024-11-12T15:05:16.648" v="901" actId="1035"/>
          <ac:picMkLst>
            <pc:docMk/>
            <pc:sldMk cId="447646030" sldId="490"/>
            <ac:picMk id="20" creationId="{17360C72-A134-4B00-B77F-9B0131A19F26}"/>
          </ac:picMkLst>
        </pc:picChg>
      </pc:sldChg>
      <pc:sldChg chg="addSp delSp modSp">
        <pc:chgData name="Yi Zhang" userId="5b06296ba79af796" providerId="LiveId" clId="{CBF12F5D-DE05-4A5E-AF51-01DB1776A83A}" dt="2024-11-12T14:54:38.510" v="229"/>
        <pc:sldMkLst>
          <pc:docMk/>
          <pc:sldMk cId="813316738" sldId="491"/>
        </pc:sldMkLst>
        <pc:picChg chg="add del mod">
          <ac:chgData name="Yi Zhang" userId="5b06296ba79af796" providerId="LiveId" clId="{CBF12F5D-DE05-4A5E-AF51-01DB1776A83A}" dt="2024-11-12T14:54:38.510" v="229"/>
          <ac:picMkLst>
            <pc:docMk/>
            <pc:sldMk cId="813316738" sldId="491"/>
            <ac:picMk id="7" creationId="{BD307E2B-B6AA-49FE-B56F-EC9F0670FF87}"/>
          </ac:picMkLst>
        </pc:picChg>
        <pc:picChg chg="add del mod">
          <ac:chgData name="Yi Zhang" userId="5b06296ba79af796" providerId="LiveId" clId="{CBF12F5D-DE05-4A5E-AF51-01DB1776A83A}" dt="2024-11-12T14:54:38.510" v="229"/>
          <ac:picMkLst>
            <pc:docMk/>
            <pc:sldMk cId="813316738" sldId="491"/>
            <ac:picMk id="8" creationId="{D05F9E77-EFE8-469C-98C8-6FE405706A62}"/>
          </ac:picMkLst>
        </pc:picChg>
      </pc:sldChg>
      <pc:sldChg chg="addSp modSp mod">
        <pc:chgData name="Yi Zhang" userId="5b06296ba79af796" providerId="LiveId" clId="{CBF12F5D-DE05-4A5E-AF51-01DB1776A83A}" dt="2024-11-12T15:00:06.264" v="597" actId="207"/>
        <pc:sldMkLst>
          <pc:docMk/>
          <pc:sldMk cId="2821643125" sldId="498"/>
        </pc:sldMkLst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2" creationId="{BDBBFC20-3B75-C408-91C9-DFBE6E4A2E5E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3" creationId="{C4CAFF78-473B-2D5C-9112-D8B4D55AD7E1}"/>
          </ac:spMkLst>
        </pc:spChg>
        <pc:spChg chg="mod">
          <ac:chgData name="Yi Zhang" userId="5b06296ba79af796" providerId="LiveId" clId="{CBF12F5D-DE05-4A5E-AF51-01DB1776A83A}" dt="2024-11-12T15:00:06.264" v="597" actId="207"/>
          <ac:spMkLst>
            <pc:docMk/>
            <pc:sldMk cId="2821643125" sldId="498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5" creationId="{98D6EBE0-4CD4-805D-8D43-22256C4BAAA2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6" creationId="{669816AB-EA40-9854-7ECF-9E0EAA62BC61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7" creationId="{F1747105-B6AF-868C-F1EA-37753E155269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8" creationId="{35B75028-CA8C-13B7-7B72-5E3411A82D39}"/>
          </ac:spMkLst>
        </pc:spChg>
        <pc:spChg chg="mod">
          <ac:chgData name="Yi Zhang" userId="5b06296ba79af796" providerId="LiveId" clId="{CBF12F5D-DE05-4A5E-AF51-01DB1776A83A}" dt="2024-11-12T14:59:27.106" v="556" actId="1036"/>
          <ac:spMkLst>
            <pc:docMk/>
            <pc:sldMk cId="2821643125" sldId="498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10" creationId="{C38A8F1C-D98F-ECEE-77ED-16ED4856079F}"/>
          </ac:spMkLst>
        </pc:spChg>
        <pc:spChg chg="mod">
          <ac:chgData name="Yi Zhang" userId="5b06296ba79af796" providerId="LiveId" clId="{CBF12F5D-DE05-4A5E-AF51-01DB1776A83A}" dt="2024-11-12T14:59:48.761" v="587" actId="1035"/>
          <ac:spMkLst>
            <pc:docMk/>
            <pc:sldMk cId="2821643125" sldId="498"/>
            <ac:spMk id="11" creationId="{C3C42B8E-47A3-15D8-3330-164224F215A6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12" creationId="{7BC5B712-D151-3CAE-DF65-FB738C0C5D5A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13" creationId="{28DCACD2-4727-452A-D4F8-82F9F06AC002}"/>
          </ac:spMkLst>
        </pc:spChg>
        <pc:spChg chg="mod">
          <ac:chgData name="Yi Zhang" userId="5b06296ba79af796" providerId="LiveId" clId="{CBF12F5D-DE05-4A5E-AF51-01DB1776A83A}" dt="2024-11-12T14:59:27.106" v="556" actId="1036"/>
          <ac:spMkLst>
            <pc:docMk/>
            <pc:sldMk cId="2821643125" sldId="498"/>
            <ac:spMk id="15" creationId="{6BDAF3A6-064F-C8C6-8DFB-E48C4E0798B0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20" creationId="{B9438B8E-0859-759E-5A5C-5531BD530B62}"/>
          </ac:spMkLst>
        </pc:spChg>
        <pc:spChg chg="mod">
          <ac:chgData name="Yi Zhang" userId="5b06296ba79af796" providerId="LiveId" clId="{CBF12F5D-DE05-4A5E-AF51-01DB1776A83A}" dt="2024-11-12T14:59:54.364" v="595" actId="1035"/>
          <ac:spMkLst>
            <pc:docMk/>
            <pc:sldMk cId="2821643125" sldId="498"/>
            <ac:spMk id="38" creationId="{E36C13D3-3083-65E6-8E02-71870777D7ED}"/>
          </ac:spMkLst>
        </pc:spChg>
        <pc:grpChg chg="mod">
          <ac:chgData name="Yi Zhang" userId="5b06296ba79af796" providerId="LiveId" clId="{CBF12F5D-DE05-4A5E-AF51-01DB1776A83A}" dt="2024-11-12T14:59:54.364" v="595" actId="1035"/>
          <ac:grpSpMkLst>
            <pc:docMk/>
            <pc:sldMk cId="2821643125" sldId="498"/>
            <ac:grpSpMk id="42" creationId="{6C0B633B-3EDF-68D4-8064-A6BD2F0C4A54}"/>
          </ac:grpSpMkLst>
        </pc:grpChg>
        <pc:grpChg chg="mod">
          <ac:chgData name="Yi Zhang" userId="5b06296ba79af796" providerId="LiveId" clId="{CBF12F5D-DE05-4A5E-AF51-01DB1776A83A}" dt="2024-11-12T14:59:54.364" v="595" actId="1035"/>
          <ac:grpSpMkLst>
            <pc:docMk/>
            <pc:sldMk cId="2821643125" sldId="498"/>
            <ac:grpSpMk id="43" creationId="{489526BB-A038-64DD-1326-9DAB77BF468D}"/>
          </ac:grpSpMkLst>
        </pc:grpChg>
        <pc:picChg chg="mod">
          <ac:chgData name="Yi Zhang" userId="5b06296ba79af796" providerId="LiveId" clId="{CBF12F5D-DE05-4A5E-AF51-01DB1776A83A}" dt="2024-11-12T14:59:27.106" v="556" actId="1036"/>
          <ac:picMkLst>
            <pc:docMk/>
            <pc:sldMk cId="2821643125" sldId="498"/>
            <ac:picMk id="16" creationId="{4B95435D-874B-647A-90DA-B21158242475}"/>
          </ac:picMkLst>
        </pc:picChg>
        <pc:picChg chg="add mod">
          <ac:chgData name="Yi Zhang" userId="5b06296ba79af796" providerId="LiveId" clId="{CBF12F5D-DE05-4A5E-AF51-01DB1776A83A}" dt="2024-11-12T14:59:29.046" v="557"/>
          <ac:picMkLst>
            <pc:docMk/>
            <pc:sldMk cId="2821643125" sldId="498"/>
            <ac:picMk id="27" creationId="{A107A721-1C27-4435-8440-9FF3A763A696}"/>
          </ac:picMkLst>
        </pc:picChg>
        <pc:picChg chg="add mod">
          <ac:chgData name="Yi Zhang" userId="5b06296ba79af796" providerId="LiveId" clId="{CBF12F5D-DE05-4A5E-AF51-01DB1776A83A}" dt="2024-11-12T14:59:29.046" v="557"/>
          <ac:picMkLst>
            <pc:docMk/>
            <pc:sldMk cId="2821643125" sldId="498"/>
            <ac:picMk id="30" creationId="{4FEBC7F2-FD92-4E09-A353-12927F4E1E45}"/>
          </ac:picMkLst>
        </pc:picChg>
        <pc:cxnChg chg="mod">
          <ac:chgData name="Yi Zhang" userId="5b06296ba79af796" providerId="LiveId" clId="{CBF12F5D-DE05-4A5E-AF51-01DB1776A83A}" dt="2024-11-12T14:59:54.364" v="595" actId="1035"/>
          <ac:cxnSpMkLst>
            <pc:docMk/>
            <pc:sldMk cId="2821643125" sldId="498"/>
            <ac:cxnSpMk id="39" creationId="{1CAED1E6-8C51-3129-6D6E-FE51C9E658C7}"/>
          </ac:cxnSpMkLst>
        </pc:cxnChg>
      </pc:sldChg>
      <pc:sldChg chg="addSp modSp mod">
        <pc:chgData name="Yi Zhang" userId="5b06296ba79af796" providerId="LiveId" clId="{CBF12F5D-DE05-4A5E-AF51-01DB1776A83A}" dt="2024-11-12T14:55:26.645" v="297" actId="1036"/>
        <pc:sldMkLst>
          <pc:docMk/>
          <pc:sldMk cId="3779274845" sldId="503"/>
        </pc:sldMkLst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2" creationId="{3D774ACF-E612-D2CC-901E-22F8DAFBB9F9}"/>
          </ac:spMkLst>
        </pc:spChg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3" creationId="{ED091952-F654-4DE0-78CB-F87D6B9284C8}"/>
          </ac:spMkLst>
        </pc:spChg>
        <pc:spChg chg="mod">
          <ac:chgData name="Yi Zhang" userId="5b06296ba79af796" providerId="LiveId" clId="{CBF12F5D-DE05-4A5E-AF51-01DB1776A83A}" dt="2024-11-12T14:54:56.160" v="230" actId="207"/>
          <ac:spMkLst>
            <pc:docMk/>
            <pc:sldMk cId="3779274845" sldId="503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4:55:03.024" v="267" actId="1035"/>
          <ac:spMkLst>
            <pc:docMk/>
            <pc:sldMk cId="3779274845" sldId="503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11" creationId="{34DA2A50-FD01-FED4-2912-61593BCC4011}"/>
          </ac:spMkLst>
        </pc:spChg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14" creationId="{5909F07A-12A4-88FB-4C3A-C98B200DDB16}"/>
          </ac:spMkLst>
        </pc:spChg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15" creationId="{475B2066-CBD3-C2E3-E5D8-39B8CE6DBACD}"/>
          </ac:spMkLst>
        </pc:spChg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19" creationId="{F10A9AF4-F6AF-2FCB-B4B5-EAEF216151F6}"/>
          </ac:spMkLst>
        </pc:spChg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20" creationId="{D82F607C-57E3-A865-5F3C-2040F880F39B}"/>
          </ac:spMkLst>
        </pc:spChg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21" creationId="{2E3A271B-5F31-D02F-C0EB-F7D5E28E4B67}"/>
          </ac:spMkLst>
        </pc:spChg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26" creationId="{E1FB9646-C41B-F9D0-0A94-F1D31816D142}"/>
          </ac:spMkLst>
        </pc:spChg>
        <pc:spChg chg="mod">
          <ac:chgData name="Yi Zhang" userId="5b06296ba79af796" providerId="LiveId" clId="{CBF12F5D-DE05-4A5E-AF51-01DB1776A83A}" dt="2024-11-12T14:55:26.645" v="297" actId="1036"/>
          <ac:spMkLst>
            <pc:docMk/>
            <pc:sldMk cId="3779274845" sldId="503"/>
            <ac:spMk id="27" creationId="{91C114EC-22C0-598B-3BA7-1A56CCC6C018}"/>
          </ac:spMkLst>
        </pc:spChg>
        <pc:grpChg chg="mod">
          <ac:chgData name="Yi Zhang" userId="5b06296ba79af796" providerId="LiveId" clId="{CBF12F5D-DE05-4A5E-AF51-01DB1776A83A}" dt="2024-11-12T14:55:26.645" v="297" actId="1036"/>
          <ac:grpSpMkLst>
            <pc:docMk/>
            <pc:sldMk cId="3779274845" sldId="503"/>
            <ac:grpSpMk id="22" creationId="{B9CF7B34-95A1-15BE-5C83-8E88065055F4}"/>
          </ac:grpSpMkLst>
        </pc:grpChg>
        <pc:grpChg chg="mod">
          <ac:chgData name="Yi Zhang" userId="5b06296ba79af796" providerId="LiveId" clId="{CBF12F5D-DE05-4A5E-AF51-01DB1776A83A}" dt="2024-11-12T14:55:26.645" v="297" actId="1036"/>
          <ac:grpSpMkLst>
            <pc:docMk/>
            <pc:sldMk cId="3779274845" sldId="503"/>
            <ac:grpSpMk id="23" creationId="{D2ED52C0-3442-2518-EF39-B0BE83B1BA8F}"/>
          </ac:grpSpMkLst>
        </pc:grpChg>
        <pc:grpChg chg="mod">
          <ac:chgData name="Yi Zhang" userId="5b06296ba79af796" providerId="LiveId" clId="{CBF12F5D-DE05-4A5E-AF51-01DB1776A83A}" dt="2024-11-12T14:55:26.645" v="297" actId="1036"/>
          <ac:grpSpMkLst>
            <pc:docMk/>
            <pc:sldMk cId="3779274845" sldId="503"/>
            <ac:grpSpMk id="24" creationId="{A31A845C-9E2F-339D-3E1B-A436E8F52E91}"/>
          </ac:grpSpMkLst>
        </pc:grpChg>
        <pc:picChg chg="mod">
          <ac:chgData name="Yi Zhang" userId="5b06296ba79af796" providerId="LiveId" clId="{CBF12F5D-DE05-4A5E-AF51-01DB1776A83A}" dt="2024-11-12T14:55:26.645" v="297" actId="1036"/>
          <ac:picMkLst>
            <pc:docMk/>
            <pc:sldMk cId="3779274845" sldId="503"/>
            <ac:picMk id="5" creationId="{39F2E0B0-6165-E253-C418-B68D0136E478}"/>
          </ac:picMkLst>
        </pc:picChg>
        <pc:picChg chg="mod">
          <ac:chgData name="Yi Zhang" userId="5b06296ba79af796" providerId="LiveId" clId="{CBF12F5D-DE05-4A5E-AF51-01DB1776A83A}" dt="2024-11-12T14:55:26.645" v="297" actId="1036"/>
          <ac:picMkLst>
            <pc:docMk/>
            <pc:sldMk cId="3779274845" sldId="503"/>
            <ac:picMk id="6" creationId="{BE54AFDE-3B84-DD5A-0933-CC1A894EE21C}"/>
          </ac:picMkLst>
        </pc:picChg>
        <pc:picChg chg="mod">
          <ac:chgData name="Yi Zhang" userId="5b06296ba79af796" providerId="LiveId" clId="{CBF12F5D-DE05-4A5E-AF51-01DB1776A83A}" dt="2024-11-12T14:55:26.645" v="297" actId="1036"/>
          <ac:picMkLst>
            <pc:docMk/>
            <pc:sldMk cId="3779274845" sldId="503"/>
            <ac:picMk id="7" creationId="{A99D71AE-0334-61B3-4942-0B9430FC0332}"/>
          </ac:picMkLst>
        </pc:picChg>
        <pc:picChg chg="mod">
          <ac:chgData name="Yi Zhang" userId="5b06296ba79af796" providerId="LiveId" clId="{CBF12F5D-DE05-4A5E-AF51-01DB1776A83A}" dt="2024-11-12T14:55:03.024" v="267" actId="1035"/>
          <ac:picMkLst>
            <pc:docMk/>
            <pc:sldMk cId="3779274845" sldId="503"/>
            <ac:picMk id="8" creationId="{7451B886-E789-FC66-40AB-C783A98F2E7B}"/>
          </ac:picMkLst>
        </pc:picChg>
        <pc:picChg chg="mod">
          <ac:chgData name="Yi Zhang" userId="5b06296ba79af796" providerId="LiveId" clId="{CBF12F5D-DE05-4A5E-AF51-01DB1776A83A}" dt="2024-11-12T14:55:26.645" v="297" actId="1036"/>
          <ac:picMkLst>
            <pc:docMk/>
            <pc:sldMk cId="3779274845" sldId="503"/>
            <ac:picMk id="10" creationId="{D0ED2F9A-B34F-F36C-F35F-F644CE52DA41}"/>
          </ac:picMkLst>
        </pc:picChg>
        <pc:picChg chg="mod">
          <ac:chgData name="Yi Zhang" userId="5b06296ba79af796" providerId="LiveId" clId="{CBF12F5D-DE05-4A5E-AF51-01DB1776A83A}" dt="2024-11-12T14:55:26.645" v="297" actId="1036"/>
          <ac:picMkLst>
            <pc:docMk/>
            <pc:sldMk cId="3779274845" sldId="503"/>
            <ac:picMk id="16" creationId="{7A4F3025-D123-CC5B-CDD2-3CAEE935361D}"/>
          </ac:picMkLst>
        </pc:picChg>
        <pc:picChg chg="mod">
          <ac:chgData name="Yi Zhang" userId="5b06296ba79af796" providerId="LiveId" clId="{CBF12F5D-DE05-4A5E-AF51-01DB1776A83A}" dt="2024-11-12T14:55:26.645" v="297" actId="1036"/>
          <ac:picMkLst>
            <pc:docMk/>
            <pc:sldMk cId="3779274845" sldId="503"/>
            <ac:picMk id="17" creationId="{66D000C4-D3AA-3403-857B-0042726A9E69}"/>
          </ac:picMkLst>
        </pc:picChg>
        <pc:picChg chg="mod">
          <ac:chgData name="Yi Zhang" userId="5b06296ba79af796" providerId="LiveId" clId="{CBF12F5D-DE05-4A5E-AF51-01DB1776A83A}" dt="2024-11-12T14:55:26.645" v="297" actId="1036"/>
          <ac:picMkLst>
            <pc:docMk/>
            <pc:sldMk cId="3779274845" sldId="503"/>
            <ac:picMk id="18" creationId="{485B19BC-FD18-57CF-3D9C-E9C4390B215C}"/>
          </ac:picMkLst>
        </pc:picChg>
        <pc:picChg chg="add mod">
          <ac:chgData name="Yi Zhang" userId="5b06296ba79af796" providerId="LiveId" clId="{CBF12F5D-DE05-4A5E-AF51-01DB1776A83A}" dt="2024-11-12T14:55:15.159" v="286"/>
          <ac:picMkLst>
            <pc:docMk/>
            <pc:sldMk cId="3779274845" sldId="503"/>
            <ac:picMk id="25" creationId="{9C9F24EA-80EA-4648-9429-BB4218C8C249}"/>
          </ac:picMkLst>
        </pc:picChg>
        <pc:picChg chg="add mod">
          <ac:chgData name="Yi Zhang" userId="5b06296ba79af796" providerId="LiveId" clId="{CBF12F5D-DE05-4A5E-AF51-01DB1776A83A}" dt="2024-11-12T14:55:15.159" v="286"/>
          <ac:picMkLst>
            <pc:docMk/>
            <pc:sldMk cId="3779274845" sldId="503"/>
            <ac:picMk id="28" creationId="{672574C8-BDEE-49E3-A4E0-C22024591D27}"/>
          </ac:picMkLst>
        </pc:picChg>
      </pc:sldChg>
      <pc:sldChg chg="addSp delSp modSp mod">
        <pc:chgData name="Yi Zhang" userId="5b06296ba79af796" providerId="LiveId" clId="{CBF12F5D-DE05-4A5E-AF51-01DB1776A83A}" dt="2024-11-12T15:08:12.607" v="1111" actId="207"/>
        <pc:sldMkLst>
          <pc:docMk/>
          <pc:sldMk cId="1981298223" sldId="504"/>
        </pc:sldMkLst>
        <pc:spChg chg="mod">
          <ac:chgData name="Yi Zhang" userId="5b06296ba79af796" providerId="LiveId" clId="{CBF12F5D-DE05-4A5E-AF51-01DB1776A83A}" dt="2024-11-12T15:08:12.607" v="1111" actId="207"/>
          <ac:spMkLst>
            <pc:docMk/>
            <pc:sldMk cId="1981298223" sldId="504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5:07:54.364" v="1109" actId="1035"/>
          <ac:spMkLst>
            <pc:docMk/>
            <pc:sldMk cId="1981298223" sldId="504"/>
            <ac:spMk id="7" creationId="{8CCB3D59-67E3-A27C-3F93-06B69AF137D3}"/>
          </ac:spMkLst>
        </pc:spChg>
        <pc:spChg chg="mod">
          <ac:chgData name="Yi Zhang" userId="5b06296ba79af796" providerId="LiveId" clId="{CBF12F5D-DE05-4A5E-AF51-01DB1776A83A}" dt="2024-11-12T15:07:54.364" v="1109" actId="1035"/>
          <ac:spMkLst>
            <pc:docMk/>
            <pc:sldMk cId="1981298223" sldId="504"/>
            <ac:spMk id="8" creationId="{EFBD67D8-0415-0718-085B-84C7B0A61EA6}"/>
          </ac:spMkLst>
        </pc:spChg>
        <pc:spChg chg="mod">
          <ac:chgData name="Yi Zhang" userId="5b06296ba79af796" providerId="LiveId" clId="{CBF12F5D-DE05-4A5E-AF51-01DB1776A83A}" dt="2024-11-12T15:08:05.679" v="1110" actId="404"/>
          <ac:spMkLst>
            <pc:docMk/>
            <pc:sldMk cId="1981298223" sldId="504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5:07:54.364" v="1109" actId="1035"/>
          <ac:spMkLst>
            <pc:docMk/>
            <pc:sldMk cId="1981298223" sldId="504"/>
            <ac:spMk id="12" creationId="{ECA07A7D-5840-0E59-4D2B-3DA8CD5F21BD}"/>
          </ac:spMkLst>
        </pc:spChg>
        <pc:spChg chg="mod">
          <ac:chgData name="Yi Zhang" userId="5b06296ba79af796" providerId="LiveId" clId="{CBF12F5D-DE05-4A5E-AF51-01DB1776A83A}" dt="2024-11-12T15:07:54.364" v="1109" actId="1035"/>
          <ac:spMkLst>
            <pc:docMk/>
            <pc:sldMk cId="1981298223" sldId="504"/>
            <ac:spMk id="15" creationId="{FA44A34A-A649-1078-B16F-4D5DD691DC87}"/>
          </ac:spMkLst>
        </pc:spChg>
        <pc:spChg chg="mod">
          <ac:chgData name="Yi Zhang" userId="5b06296ba79af796" providerId="LiveId" clId="{CBF12F5D-DE05-4A5E-AF51-01DB1776A83A}" dt="2024-11-12T15:07:54.364" v="1109" actId="1035"/>
          <ac:spMkLst>
            <pc:docMk/>
            <pc:sldMk cId="1981298223" sldId="504"/>
            <ac:spMk id="16" creationId="{640E51D2-2C63-BED4-790F-72A53C96FE4D}"/>
          </ac:spMkLst>
        </pc:spChg>
        <pc:spChg chg="mod">
          <ac:chgData name="Yi Zhang" userId="5b06296ba79af796" providerId="LiveId" clId="{CBF12F5D-DE05-4A5E-AF51-01DB1776A83A}" dt="2024-11-12T15:07:54.364" v="1109" actId="1035"/>
          <ac:spMkLst>
            <pc:docMk/>
            <pc:sldMk cId="1981298223" sldId="504"/>
            <ac:spMk id="17" creationId="{4A6FD633-D6B1-C5CD-E655-6B18C29CF011}"/>
          </ac:spMkLst>
        </pc:spChg>
        <pc:spChg chg="mod">
          <ac:chgData name="Yi Zhang" userId="5b06296ba79af796" providerId="LiveId" clId="{CBF12F5D-DE05-4A5E-AF51-01DB1776A83A}" dt="2024-11-12T15:07:54.364" v="1109" actId="1035"/>
          <ac:spMkLst>
            <pc:docMk/>
            <pc:sldMk cId="1981298223" sldId="504"/>
            <ac:spMk id="21" creationId="{1612D831-39C6-7958-9FB4-8FE81DCF7DF4}"/>
          </ac:spMkLst>
        </pc:spChg>
        <pc:picChg chg="mod">
          <ac:chgData name="Yi Zhang" userId="5b06296ba79af796" providerId="LiveId" clId="{CBF12F5D-DE05-4A5E-AF51-01DB1776A83A}" dt="2024-11-12T15:07:54.364" v="1109" actId="1035"/>
          <ac:picMkLst>
            <pc:docMk/>
            <pc:sldMk cId="1981298223" sldId="504"/>
            <ac:picMk id="2" creationId="{F5CAE84A-C4C8-15E4-B5DF-7C29F7B6524C}"/>
          </ac:picMkLst>
        </pc:picChg>
        <pc:picChg chg="mod">
          <ac:chgData name="Yi Zhang" userId="5b06296ba79af796" providerId="LiveId" clId="{CBF12F5D-DE05-4A5E-AF51-01DB1776A83A}" dt="2024-11-12T15:07:54.364" v="1109" actId="1035"/>
          <ac:picMkLst>
            <pc:docMk/>
            <pc:sldMk cId="1981298223" sldId="504"/>
            <ac:picMk id="3" creationId="{557B8596-14EC-ECB9-642B-FE2567B3B7D3}"/>
          </ac:picMkLst>
        </pc:picChg>
        <pc:picChg chg="mod">
          <ac:chgData name="Yi Zhang" userId="5b06296ba79af796" providerId="LiveId" clId="{CBF12F5D-DE05-4A5E-AF51-01DB1776A83A}" dt="2024-11-12T15:07:54.364" v="1109" actId="1035"/>
          <ac:picMkLst>
            <pc:docMk/>
            <pc:sldMk cId="1981298223" sldId="504"/>
            <ac:picMk id="5" creationId="{1345A3CA-5EA2-51F2-49C1-47BC1A07F1B7}"/>
          </ac:picMkLst>
        </pc:picChg>
        <pc:picChg chg="mod">
          <ac:chgData name="Yi Zhang" userId="5b06296ba79af796" providerId="LiveId" clId="{CBF12F5D-DE05-4A5E-AF51-01DB1776A83A}" dt="2024-11-12T15:07:54.364" v="1109" actId="1035"/>
          <ac:picMkLst>
            <pc:docMk/>
            <pc:sldMk cId="1981298223" sldId="504"/>
            <ac:picMk id="6" creationId="{B873E727-3BE7-0B43-55B7-C5EB7DA1FFFB}"/>
          </ac:picMkLst>
        </pc:picChg>
        <pc:picChg chg="mod">
          <ac:chgData name="Yi Zhang" userId="5b06296ba79af796" providerId="LiveId" clId="{CBF12F5D-DE05-4A5E-AF51-01DB1776A83A}" dt="2024-11-12T15:07:54.364" v="1109" actId="1035"/>
          <ac:picMkLst>
            <pc:docMk/>
            <pc:sldMk cId="1981298223" sldId="504"/>
            <ac:picMk id="10" creationId="{5B78F23D-A39A-2B5E-FC4D-DD79E463C822}"/>
          </ac:picMkLst>
        </pc:picChg>
        <pc:picChg chg="mod">
          <ac:chgData name="Yi Zhang" userId="5b06296ba79af796" providerId="LiveId" clId="{CBF12F5D-DE05-4A5E-AF51-01DB1776A83A}" dt="2024-11-12T15:07:54.364" v="1109" actId="1035"/>
          <ac:picMkLst>
            <pc:docMk/>
            <pc:sldMk cId="1981298223" sldId="504"/>
            <ac:picMk id="18" creationId="{7A227796-A89D-5AE3-3A00-3C4E1FB8EC44}"/>
          </ac:picMkLst>
        </pc:picChg>
        <pc:picChg chg="mod">
          <ac:chgData name="Yi Zhang" userId="5b06296ba79af796" providerId="LiveId" clId="{CBF12F5D-DE05-4A5E-AF51-01DB1776A83A}" dt="2024-11-12T15:07:54.364" v="1109" actId="1035"/>
          <ac:picMkLst>
            <pc:docMk/>
            <pc:sldMk cId="1981298223" sldId="504"/>
            <ac:picMk id="19" creationId="{69A8620A-D11C-360E-B8BC-8FB4F6902894}"/>
          </ac:picMkLst>
        </pc:picChg>
        <pc:picChg chg="add del mod">
          <ac:chgData name="Yi Zhang" userId="5b06296ba79af796" providerId="LiveId" clId="{CBF12F5D-DE05-4A5E-AF51-01DB1776A83A}" dt="2024-11-12T15:07:32.920" v="1059"/>
          <ac:picMkLst>
            <pc:docMk/>
            <pc:sldMk cId="1981298223" sldId="504"/>
            <ac:picMk id="20" creationId="{EE3729BC-6A4F-4715-946E-DC114ABE41C0}"/>
          </ac:picMkLst>
        </pc:picChg>
        <pc:picChg chg="add del mod">
          <ac:chgData name="Yi Zhang" userId="5b06296ba79af796" providerId="LiveId" clId="{CBF12F5D-DE05-4A5E-AF51-01DB1776A83A}" dt="2024-11-12T15:07:32.920" v="1059"/>
          <ac:picMkLst>
            <pc:docMk/>
            <pc:sldMk cId="1981298223" sldId="504"/>
            <ac:picMk id="22" creationId="{E05A8208-3FD8-4ADD-96EF-3C857A74CD73}"/>
          </ac:picMkLst>
        </pc:picChg>
        <pc:picChg chg="add mod">
          <ac:chgData name="Yi Zhang" userId="5b06296ba79af796" providerId="LiveId" clId="{CBF12F5D-DE05-4A5E-AF51-01DB1776A83A}" dt="2024-11-12T15:07:50.975" v="1095" actId="1035"/>
          <ac:picMkLst>
            <pc:docMk/>
            <pc:sldMk cId="1981298223" sldId="504"/>
            <ac:picMk id="23" creationId="{748F5D0D-2AC5-4EBF-A40B-0637543CC3A9}"/>
          </ac:picMkLst>
        </pc:picChg>
        <pc:picChg chg="add mod">
          <ac:chgData name="Yi Zhang" userId="5b06296ba79af796" providerId="LiveId" clId="{CBF12F5D-DE05-4A5E-AF51-01DB1776A83A}" dt="2024-11-12T15:07:41.713" v="1087"/>
          <ac:picMkLst>
            <pc:docMk/>
            <pc:sldMk cId="1981298223" sldId="504"/>
            <ac:picMk id="24" creationId="{613629B8-2EB5-459C-8AD9-6D5940320117}"/>
          </ac:picMkLst>
        </pc:picChg>
      </pc:sldChg>
      <pc:sldChg chg="addSp modSp mod">
        <pc:chgData name="Yi Zhang" userId="5b06296ba79af796" providerId="LiveId" clId="{CBF12F5D-DE05-4A5E-AF51-01DB1776A83A}" dt="2024-11-12T15:07:20.933" v="1057" actId="1036"/>
        <pc:sldMkLst>
          <pc:docMk/>
          <pc:sldMk cId="2571184576" sldId="505"/>
        </pc:sldMkLst>
        <pc:spChg chg="mod">
          <ac:chgData name="Yi Zhang" userId="5b06296ba79af796" providerId="LiveId" clId="{CBF12F5D-DE05-4A5E-AF51-01DB1776A83A}" dt="2024-11-12T15:07:13.582" v="1046" actId="1035"/>
          <ac:spMkLst>
            <pc:docMk/>
            <pc:sldMk cId="2571184576" sldId="505"/>
            <ac:spMk id="2" creationId="{7BB7F821-012B-CFAC-E260-21487137AF2D}"/>
          </ac:spMkLst>
        </pc:spChg>
        <pc:spChg chg="mod">
          <ac:chgData name="Yi Zhang" userId="5b06296ba79af796" providerId="LiveId" clId="{CBF12F5D-DE05-4A5E-AF51-01DB1776A83A}" dt="2024-11-12T15:06:52.117" v="1025" actId="1035"/>
          <ac:spMkLst>
            <pc:docMk/>
            <pc:sldMk cId="2571184576" sldId="505"/>
            <ac:spMk id="3" creationId="{151CF19E-9EB0-1149-8B83-9719D181AFF5}"/>
          </ac:spMkLst>
        </pc:spChg>
        <pc:spChg chg="mod">
          <ac:chgData name="Yi Zhang" userId="5b06296ba79af796" providerId="LiveId" clId="{CBF12F5D-DE05-4A5E-AF51-01DB1776A83A}" dt="2024-11-12T15:06:58.263" v="1027" actId="207"/>
          <ac:spMkLst>
            <pc:docMk/>
            <pc:sldMk cId="2571184576" sldId="505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5:06:52.117" v="1025" actId="1035"/>
          <ac:spMkLst>
            <pc:docMk/>
            <pc:sldMk cId="2571184576" sldId="505"/>
            <ac:spMk id="6" creationId="{A4E65E31-F6CF-B789-6E26-7E21BD5379A7}"/>
          </ac:spMkLst>
        </pc:spChg>
        <pc:spChg chg="mod">
          <ac:chgData name="Yi Zhang" userId="5b06296ba79af796" providerId="LiveId" clId="{CBF12F5D-DE05-4A5E-AF51-01DB1776A83A}" dt="2024-11-12T15:06:52.117" v="1025" actId="1035"/>
          <ac:spMkLst>
            <pc:docMk/>
            <pc:sldMk cId="2571184576" sldId="505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5:07:20.933" v="1057" actId="1036"/>
          <ac:spMkLst>
            <pc:docMk/>
            <pc:sldMk cId="2571184576" sldId="505"/>
            <ac:spMk id="12" creationId="{2EF9CC99-9CE9-A91F-A604-DAAE49AB4BA5}"/>
          </ac:spMkLst>
        </pc:spChg>
        <pc:picChg chg="mod">
          <ac:chgData name="Yi Zhang" userId="5b06296ba79af796" providerId="LiveId" clId="{CBF12F5D-DE05-4A5E-AF51-01DB1776A83A}" dt="2024-11-12T15:06:52.117" v="1025" actId="1035"/>
          <ac:picMkLst>
            <pc:docMk/>
            <pc:sldMk cId="2571184576" sldId="505"/>
            <ac:picMk id="7" creationId="{84F00F79-40AA-C2EE-0094-A8BB5EAA134F}"/>
          </ac:picMkLst>
        </pc:picChg>
        <pc:picChg chg="mod">
          <ac:chgData name="Yi Zhang" userId="5b06296ba79af796" providerId="LiveId" clId="{CBF12F5D-DE05-4A5E-AF51-01DB1776A83A}" dt="2024-11-12T15:07:13.582" v="1046" actId="1035"/>
          <ac:picMkLst>
            <pc:docMk/>
            <pc:sldMk cId="2571184576" sldId="505"/>
            <ac:picMk id="8" creationId="{6B3A19D7-D676-8DBF-B22E-60B30A63E188}"/>
          </ac:picMkLst>
        </pc:picChg>
        <pc:picChg chg="mod">
          <ac:chgData name="Yi Zhang" userId="5b06296ba79af796" providerId="LiveId" clId="{CBF12F5D-DE05-4A5E-AF51-01DB1776A83A}" dt="2024-11-12T15:07:13.582" v="1046" actId="1035"/>
          <ac:picMkLst>
            <pc:docMk/>
            <pc:sldMk cId="2571184576" sldId="505"/>
            <ac:picMk id="10" creationId="{3F71E036-000D-D953-0BDD-CF9BDA588FCB}"/>
          </ac:picMkLst>
        </pc:picChg>
        <pc:picChg chg="add mod">
          <ac:chgData name="Yi Zhang" userId="5b06296ba79af796" providerId="LiveId" clId="{CBF12F5D-DE05-4A5E-AF51-01DB1776A83A}" dt="2024-11-12T15:06:54.466" v="1026"/>
          <ac:picMkLst>
            <pc:docMk/>
            <pc:sldMk cId="2571184576" sldId="505"/>
            <ac:picMk id="11" creationId="{EA7B456D-BFA9-42CA-8A11-180FDE8B7B86}"/>
          </ac:picMkLst>
        </pc:picChg>
        <pc:picChg chg="add mod">
          <ac:chgData name="Yi Zhang" userId="5b06296ba79af796" providerId="LiveId" clId="{CBF12F5D-DE05-4A5E-AF51-01DB1776A83A}" dt="2024-11-12T15:06:54.466" v="1026"/>
          <ac:picMkLst>
            <pc:docMk/>
            <pc:sldMk cId="2571184576" sldId="505"/>
            <ac:picMk id="13" creationId="{5CB402D7-E6D7-4C13-AE93-DD87F64E7DB0}"/>
          </ac:picMkLst>
        </pc:picChg>
      </pc:sldChg>
      <pc:sldChg chg="addSp modSp mod">
        <pc:chgData name="Yi Zhang" userId="5b06296ba79af796" providerId="LiveId" clId="{CBF12F5D-DE05-4A5E-AF51-01DB1776A83A}" dt="2024-11-12T15:06:40.407" v="997" actId="207"/>
        <pc:sldMkLst>
          <pc:docMk/>
          <pc:sldMk cId="2085474497" sldId="506"/>
        </pc:sldMkLst>
        <pc:spChg chg="mod">
          <ac:chgData name="Yi Zhang" userId="5b06296ba79af796" providerId="LiveId" clId="{CBF12F5D-DE05-4A5E-AF51-01DB1776A83A}" dt="2024-11-12T15:06:40.407" v="997" actId="207"/>
          <ac:spMkLst>
            <pc:docMk/>
            <pc:sldMk cId="2085474497" sldId="506"/>
            <ac:spMk id="4" creationId="{00000000-0000-0000-0000-000000000000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9" creationId="{CDD59CF0-CA22-49AE-BD98-F0751966A11E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15" creationId="{AFBCEB44-DCA4-C2FB-424E-C89E52BBD772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16" creationId="{9C318AA5-1537-AE3D-5F0C-9AEB90E154BB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17" creationId="{8F8F6393-C6B2-60DD-24BD-2B30F25A699F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20" creationId="{7BFB997C-8551-2494-0A3E-4F682DCBFD55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21" creationId="{30F8AD46-C6E3-B53E-25B4-FF6D9BC1C443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22" creationId="{548F323C-6065-70AB-B683-DC576FC93C92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23" creationId="{2CED5FFB-CC1C-2EDE-D934-10F9F2AE5ECE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30" creationId="{30F92CD0-B4E0-0B7A-7937-5A212C871A0C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57" creationId="{3D3FD051-09BE-6541-225F-64123F6F0B51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58" creationId="{1E78D0A5-CC4C-EFA3-5696-4860CE3AA582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59" creationId="{EF233BA2-8030-5611-CE1D-0647FFC4AF36}"/>
          </ac:spMkLst>
        </pc:spChg>
        <pc:spChg chg="mod">
          <ac:chgData name="Yi Zhang" userId="5b06296ba79af796" providerId="LiveId" clId="{CBF12F5D-DE05-4A5E-AF51-01DB1776A83A}" dt="2024-11-12T15:06:29.499" v="994" actId="1035"/>
          <ac:spMkLst>
            <pc:docMk/>
            <pc:sldMk cId="2085474497" sldId="506"/>
            <ac:spMk id="60" creationId="{58C4E37B-919B-356C-238C-650C1D2564ED}"/>
          </ac:spMkLst>
        </pc:spChg>
        <pc:grpChg chg="mod">
          <ac:chgData name="Yi Zhang" userId="5b06296ba79af796" providerId="LiveId" clId="{CBF12F5D-DE05-4A5E-AF51-01DB1776A83A}" dt="2024-11-12T15:06:29.499" v="994" actId="1035"/>
          <ac:grpSpMkLst>
            <pc:docMk/>
            <pc:sldMk cId="2085474497" sldId="506"/>
            <ac:grpSpMk id="26" creationId="{DDBE09BB-541C-B47D-D780-7104CC62AD4E}"/>
          </ac:grpSpMkLst>
        </pc:grpChg>
        <pc:grpChg chg="mod">
          <ac:chgData name="Yi Zhang" userId="5b06296ba79af796" providerId="LiveId" clId="{CBF12F5D-DE05-4A5E-AF51-01DB1776A83A}" dt="2024-11-12T15:06:29.499" v="994" actId="1035"/>
          <ac:grpSpMkLst>
            <pc:docMk/>
            <pc:sldMk cId="2085474497" sldId="506"/>
            <ac:grpSpMk id="45" creationId="{7D3F6356-2181-25EF-C03F-F81970D92D12}"/>
          </ac:grpSpMkLst>
        </pc:grpChg>
        <pc:grpChg chg="mod">
          <ac:chgData name="Yi Zhang" userId="5b06296ba79af796" providerId="LiveId" clId="{CBF12F5D-DE05-4A5E-AF51-01DB1776A83A}" dt="2024-11-12T15:06:29.499" v="994" actId="1035"/>
          <ac:grpSpMkLst>
            <pc:docMk/>
            <pc:sldMk cId="2085474497" sldId="506"/>
            <ac:grpSpMk id="48" creationId="{4CED1C54-682B-4D00-1914-B71C44694FC9}"/>
          </ac:grpSpMkLst>
        </pc:grpChg>
        <pc:grpChg chg="mod">
          <ac:chgData name="Yi Zhang" userId="5b06296ba79af796" providerId="LiveId" clId="{CBF12F5D-DE05-4A5E-AF51-01DB1776A83A}" dt="2024-11-12T15:06:29.499" v="994" actId="1035"/>
          <ac:grpSpMkLst>
            <pc:docMk/>
            <pc:sldMk cId="2085474497" sldId="506"/>
            <ac:grpSpMk id="51" creationId="{5A7EC5C9-7929-240C-2A38-3FA98D3B69C4}"/>
          </ac:grpSpMkLst>
        </pc:grpChg>
        <pc:grpChg chg="mod">
          <ac:chgData name="Yi Zhang" userId="5b06296ba79af796" providerId="LiveId" clId="{CBF12F5D-DE05-4A5E-AF51-01DB1776A83A}" dt="2024-11-12T15:06:29.499" v="994" actId="1035"/>
          <ac:grpSpMkLst>
            <pc:docMk/>
            <pc:sldMk cId="2085474497" sldId="506"/>
            <ac:grpSpMk id="62" creationId="{57807D63-6A0F-C1FC-42A2-CDFBA85D4F28}"/>
          </ac:grpSpMkLst>
        </pc:grpChg>
        <pc:grpChg chg="mod">
          <ac:chgData name="Yi Zhang" userId="5b06296ba79af796" providerId="LiveId" clId="{CBF12F5D-DE05-4A5E-AF51-01DB1776A83A}" dt="2024-11-12T15:06:29.499" v="994" actId="1035"/>
          <ac:grpSpMkLst>
            <pc:docMk/>
            <pc:sldMk cId="2085474497" sldId="506"/>
            <ac:grpSpMk id="63" creationId="{02217252-D3CD-7607-8719-95E57DEC9914}"/>
          </ac:grpSpMkLst>
        </pc:grpChg>
        <pc:grpChg chg="mod">
          <ac:chgData name="Yi Zhang" userId="5b06296ba79af796" providerId="LiveId" clId="{CBF12F5D-DE05-4A5E-AF51-01DB1776A83A}" dt="2024-11-12T15:06:29.499" v="994" actId="1035"/>
          <ac:grpSpMkLst>
            <pc:docMk/>
            <pc:sldMk cId="2085474497" sldId="506"/>
            <ac:grpSpMk id="64" creationId="{4E4740D5-7653-37DC-55D9-F07E20B8F6F9}"/>
          </ac:grpSpMkLst>
        </pc:grpChg>
        <pc:grpChg chg="mod">
          <ac:chgData name="Yi Zhang" userId="5b06296ba79af796" providerId="LiveId" clId="{CBF12F5D-DE05-4A5E-AF51-01DB1776A83A}" dt="2024-11-12T15:06:29.499" v="994" actId="1035"/>
          <ac:grpSpMkLst>
            <pc:docMk/>
            <pc:sldMk cId="2085474497" sldId="506"/>
            <ac:grpSpMk id="98" creationId="{9ECE3763-1C0F-5578-0B3D-65545CE53EBE}"/>
          </ac:grpSpMkLst>
        </pc:grpChg>
        <pc:picChg chg="mod">
          <ac:chgData name="Yi Zhang" userId="5b06296ba79af796" providerId="LiveId" clId="{CBF12F5D-DE05-4A5E-AF51-01DB1776A83A}" dt="2024-11-12T15:06:29.499" v="994" actId="1035"/>
          <ac:picMkLst>
            <pc:docMk/>
            <pc:sldMk cId="2085474497" sldId="506"/>
            <ac:picMk id="28" creationId="{53A1D9AA-71EC-CCC2-2928-4BDC744BF124}"/>
          </ac:picMkLst>
        </pc:picChg>
        <pc:picChg chg="mod">
          <ac:chgData name="Yi Zhang" userId="5b06296ba79af796" providerId="LiveId" clId="{CBF12F5D-DE05-4A5E-AF51-01DB1776A83A}" dt="2024-11-12T15:06:29.499" v="994" actId="1035"/>
          <ac:picMkLst>
            <pc:docMk/>
            <pc:sldMk cId="2085474497" sldId="506"/>
            <ac:picMk id="31" creationId="{DEE4417A-C038-79DF-1CCF-D0C232E37DA0}"/>
          </ac:picMkLst>
        </pc:picChg>
        <pc:picChg chg="add mod">
          <ac:chgData name="Yi Zhang" userId="5b06296ba79af796" providerId="LiveId" clId="{CBF12F5D-DE05-4A5E-AF51-01DB1776A83A}" dt="2024-11-12T15:06:31.169" v="995"/>
          <ac:picMkLst>
            <pc:docMk/>
            <pc:sldMk cId="2085474497" sldId="506"/>
            <ac:picMk id="99" creationId="{74113A8D-BA6A-404A-AEBC-A7483B1CC2C7}"/>
          </ac:picMkLst>
        </pc:picChg>
        <pc:picChg chg="add mod">
          <ac:chgData name="Yi Zhang" userId="5b06296ba79af796" providerId="LiveId" clId="{CBF12F5D-DE05-4A5E-AF51-01DB1776A83A}" dt="2024-11-12T15:06:31.169" v="995"/>
          <ac:picMkLst>
            <pc:docMk/>
            <pc:sldMk cId="2085474497" sldId="506"/>
            <ac:picMk id="100" creationId="{14EA88F6-26CE-437B-84A7-3211EFD0B02E}"/>
          </ac:picMkLst>
        </pc:picChg>
        <pc:cxnChg chg="mod">
          <ac:chgData name="Yi Zhang" userId="5b06296ba79af796" providerId="LiveId" clId="{CBF12F5D-DE05-4A5E-AF51-01DB1776A83A}" dt="2024-11-12T15:06:29.499" v="994" actId="1035"/>
          <ac:cxnSpMkLst>
            <pc:docMk/>
            <pc:sldMk cId="2085474497" sldId="506"/>
            <ac:cxnSpMk id="14" creationId="{527AAC99-644B-A534-C8E5-15F8D7CC3829}"/>
          </ac:cxnSpMkLst>
        </pc:cxnChg>
      </pc:sldChg>
      <pc:sldChg chg="addSp delSp modSp mod">
        <pc:chgData name="Yi Zhang" userId="5b06296ba79af796" providerId="LiveId" clId="{CBF12F5D-DE05-4A5E-AF51-01DB1776A83A}" dt="2024-11-12T14:58:28.851" v="458" actId="1035"/>
        <pc:sldMkLst>
          <pc:docMk/>
          <pc:sldMk cId="2252758322" sldId="545"/>
        </pc:sldMkLst>
        <pc:spChg chg="mod">
          <ac:chgData name="Yi Zhang" userId="5b06296ba79af796" providerId="LiveId" clId="{CBF12F5D-DE05-4A5E-AF51-01DB1776A83A}" dt="2024-11-12T14:58:08.981" v="429" actId="207"/>
          <ac:spMkLst>
            <pc:docMk/>
            <pc:sldMk cId="2252758322" sldId="545"/>
            <ac:spMk id="2" creationId="{3C29575F-FBBA-4502-A8FA-990306BCAC2C}"/>
          </ac:spMkLst>
        </pc:spChg>
        <pc:spChg chg="mod">
          <ac:chgData name="Yi Zhang" userId="5b06296ba79af796" providerId="LiveId" clId="{CBF12F5D-DE05-4A5E-AF51-01DB1776A83A}" dt="2024-11-12T14:57:44.451" v="420" actId="1035"/>
          <ac:spMkLst>
            <pc:docMk/>
            <pc:sldMk cId="2252758322" sldId="545"/>
            <ac:spMk id="4" creationId="{1859101C-FC0E-86CA-509E-8383AA4C8A4B}"/>
          </ac:spMkLst>
        </pc:spChg>
        <pc:spChg chg="mod">
          <ac:chgData name="Yi Zhang" userId="5b06296ba79af796" providerId="LiveId" clId="{CBF12F5D-DE05-4A5E-AF51-01DB1776A83A}" dt="2024-11-12T14:57:44.451" v="420" actId="1035"/>
          <ac:spMkLst>
            <pc:docMk/>
            <pc:sldMk cId="2252758322" sldId="545"/>
            <ac:spMk id="8" creationId="{B35CC3A7-459B-62E1-DECB-BB26B1F53B55}"/>
          </ac:spMkLst>
        </pc:spChg>
        <pc:spChg chg="mod">
          <ac:chgData name="Yi Zhang" userId="5b06296ba79af796" providerId="LiveId" clId="{CBF12F5D-DE05-4A5E-AF51-01DB1776A83A}" dt="2024-11-12T14:58:19.243" v="451" actId="1036"/>
          <ac:spMkLst>
            <pc:docMk/>
            <pc:sldMk cId="2252758322" sldId="545"/>
            <ac:spMk id="13" creationId="{C611DD9E-716A-41BA-8AC6-966BDF87CB00}"/>
          </ac:spMkLst>
        </pc:spChg>
        <pc:spChg chg="mod">
          <ac:chgData name="Yi Zhang" userId="5b06296ba79af796" providerId="LiveId" clId="{CBF12F5D-DE05-4A5E-AF51-01DB1776A83A}" dt="2024-11-12T14:57:44.451" v="420" actId="1035"/>
          <ac:spMkLst>
            <pc:docMk/>
            <pc:sldMk cId="2252758322" sldId="545"/>
            <ac:spMk id="16" creationId="{2127045E-37FE-4551-91E4-86B27DF1A1E4}"/>
          </ac:spMkLst>
        </pc:spChg>
        <pc:spChg chg="mod">
          <ac:chgData name="Yi Zhang" userId="5b06296ba79af796" providerId="LiveId" clId="{CBF12F5D-DE05-4A5E-AF51-01DB1776A83A}" dt="2024-11-12T14:57:44.451" v="420" actId="1035"/>
          <ac:spMkLst>
            <pc:docMk/>
            <pc:sldMk cId="2252758322" sldId="545"/>
            <ac:spMk id="18" creationId="{20353E97-A7F5-4AB5-9DEC-D1EEB7B3D959}"/>
          </ac:spMkLst>
        </pc:spChg>
        <pc:spChg chg="mod">
          <ac:chgData name="Yi Zhang" userId="5b06296ba79af796" providerId="LiveId" clId="{CBF12F5D-DE05-4A5E-AF51-01DB1776A83A}" dt="2024-11-12T14:57:44.451" v="420" actId="1035"/>
          <ac:spMkLst>
            <pc:docMk/>
            <pc:sldMk cId="2252758322" sldId="545"/>
            <ac:spMk id="21" creationId="{2CB78B2F-3CF9-B398-6226-D694D5CD60C1}"/>
          </ac:spMkLst>
        </pc:spChg>
        <pc:picChg chg="mod">
          <ac:chgData name="Yi Zhang" userId="5b06296ba79af796" providerId="LiveId" clId="{CBF12F5D-DE05-4A5E-AF51-01DB1776A83A}" dt="2024-11-12T14:57:44.451" v="420" actId="1035"/>
          <ac:picMkLst>
            <pc:docMk/>
            <pc:sldMk cId="2252758322" sldId="545"/>
            <ac:picMk id="5" creationId="{E20AC37F-917E-D971-79E9-8777ABA3D418}"/>
          </ac:picMkLst>
        </pc:picChg>
        <pc:picChg chg="mod">
          <ac:chgData name="Yi Zhang" userId="5b06296ba79af796" providerId="LiveId" clId="{CBF12F5D-DE05-4A5E-AF51-01DB1776A83A}" dt="2024-11-12T14:57:44.451" v="420" actId="1035"/>
          <ac:picMkLst>
            <pc:docMk/>
            <pc:sldMk cId="2252758322" sldId="545"/>
            <ac:picMk id="7" creationId="{0019BA97-1052-A33A-1CFF-ED9B3F53D974}"/>
          </ac:picMkLst>
        </pc:picChg>
        <pc:picChg chg="mod">
          <ac:chgData name="Yi Zhang" userId="5b06296ba79af796" providerId="LiveId" clId="{CBF12F5D-DE05-4A5E-AF51-01DB1776A83A}" dt="2024-11-12T14:57:44.451" v="420" actId="1035"/>
          <ac:picMkLst>
            <pc:docMk/>
            <pc:sldMk cId="2252758322" sldId="545"/>
            <ac:picMk id="9" creationId="{3CE706A3-D902-0D35-352D-38E35B65FFF6}"/>
          </ac:picMkLst>
        </pc:picChg>
        <pc:picChg chg="mod">
          <ac:chgData name="Yi Zhang" userId="5b06296ba79af796" providerId="LiveId" clId="{CBF12F5D-DE05-4A5E-AF51-01DB1776A83A}" dt="2024-11-12T14:57:44.451" v="420" actId="1035"/>
          <ac:picMkLst>
            <pc:docMk/>
            <pc:sldMk cId="2252758322" sldId="545"/>
            <ac:picMk id="10" creationId="{EF2AB0E2-70E9-D26B-DC74-7D6DD85542F3}"/>
          </ac:picMkLst>
        </pc:picChg>
        <pc:picChg chg="mod">
          <ac:chgData name="Yi Zhang" userId="5b06296ba79af796" providerId="LiveId" clId="{CBF12F5D-DE05-4A5E-AF51-01DB1776A83A}" dt="2024-11-12T14:58:28.851" v="458" actId="1035"/>
          <ac:picMkLst>
            <pc:docMk/>
            <pc:sldMk cId="2252758322" sldId="545"/>
            <ac:picMk id="11" creationId="{AC0975F0-5A15-46CB-AA9E-1B40B65CA8DC}"/>
          </ac:picMkLst>
        </pc:picChg>
        <pc:picChg chg="mod">
          <ac:chgData name="Yi Zhang" userId="5b06296ba79af796" providerId="LiveId" clId="{CBF12F5D-DE05-4A5E-AF51-01DB1776A83A}" dt="2024-11-12T14:58:28.851" v="458" actId="1035"/>
          <ac:picMkLst>
            <pc:docMk/>
            <pc:sldMk cId="2252758322" sldId="545"/>
            <ac:picMk id="12" creationId="{90216EB4-BAB0-4E70-808D-B8662AC4ED8A}"/>
          </ac:picMkLst>
        </pc:picChg>
        <pc:picChg chg="mod">
          <ac:chgData name="Yi Zhang" userId="5b06296ba79af796" providerId="LiveId" clId="{CBF12F5D-DE05-4A5E-AF51-01DB1776A83A}" dt="2024-11-12T14:58:28.851" v="458" actId="1035"/>
          <ac:picMkLst>
            <pc:docMk/>
            <pc:sldMk cId="2252758322" sldId="545"/>
            <ac:picMk id="17" creationId="{BBBFB4D6-0A5C-4BF0-8887-E1027E2BF89B}"/>
          </ac:picMkLst>
        </pc:picChg>
        <pc:picChg chg="add del mod">
          <ac:chgData name="Yi Zhang" userId="5b06296ba79af796" providerId="LiveId" clId="{CBF12F5D-DE05-4A5E-AF51-01DB1776A83A}" dt="2024-11-12T14:57:56.252" v="425"/>
          <ac:picMkLst>
            <pc:docMk/>
            <pc:sldMk cId="2252758322" sldId="545"/>
            <ac:picMk id="19" creationId="{D7797365-E257-4E4F-8186-6191210CD63D}"/>
          </ac:picMkLst>
        </pc:picChg>
        <pc:picChg chg="add del mod">
          <ac:chgData name="Yi Zhang" userId="5b06296ba79af796" providerId="LiveId" clId="{CBF12F5D-DE05-4A5E-AF51-01DB1776A83A}" dt="2024-11-12T14:57:56.252" v="425"/>
          <ac:picMkLst>
            <pc:docMk/>
            <pc:sldMk cId="2252758322" sldId="545"/>
            <ac:picMk id="20" creationId="{13E93E83-AC8E-42C4-9956-8E7DAFD6A898}"/>
          </ac:picMkLst>
        </pc:picChg>
        <pc:picChg chg="add mod">
          <ac:chgData name="Yi Zhang" userId="5b06296ba79af796" providerId="LiveId" clId="{CBF12F5D-DE05-4A5E-AF51-01DB1776A83A}" dt="2024-11-12T14:57:57.950" v="427"/>
          <ac:picMkLst>
            <pc:docMk/>
            <pc:sldMk cId="2252758322" sldId="545"/>
            <ac:picMk id="22" creationId="{E006AE46-6E93-4122-9E39-E896E1753407}"/>
          </ac:picMkLst>
        </pc:picChg>
        <pc:picChg chg="add mod">
          <ac:chgData name="Yi Zhang" userId="5b06296ba79af796" providerId="LiveId" clId="{CBF12F5D-DE05-4A5E-AF51-01DB1776A83A}" dt="2024-11-12T14:57:57.950" v="427"/>
          <ac:picMkLst>
            <pc:docMk/>
            <pc:sldMk cId="2252758322" sldId="545"/>
            <ac:picMk id="23" creationId="{B7122A67-D05F-476B-A44B-7D7052BB59AD}"/>
          </ac:picMkLst>
        </pc:picChg>
        <pc:picChg chg="mod">
          <ac:chgData name="Yi Zhang" userId="5b06296ba79af796" providerId="LiveId" clId="{CBF12F5D-DE05-4A5E-AF51-01DB1776A83A}" dt="2024-11-12T14:57:44.451" v="420" actId="1035"/>
          <ac:picMkLst>
            <pc:docMk/>
            <pc:sldMk cId="2252758322" sldId="545"/>
            <ac:picMk id="1026" creationId="{D9B8BEA2-9666-4025-81C9-D29388F4228C}"/>
          </ac:picMkLst>
        </pc:picChg>
      </pc:sldChg>
      <pc:sldChg chg="add">
        <pc:chgData name="Yi Zhang" userId="5b06296ba79af796" providerId="LiveId" clId="{CBF12F5D-DE05-4A5E-AF51-01DB1776A83A}" dt="2024-11-12T15:08:24.846" v="1112"/>
        <pc:sldMkLst>
          <pc:docMk/>
          <pc:sldMk cId="4192878292" sldId="553"/>
        </pc:sldMkLst>
      </pc:sldChg>
    </pc:docChg>
  </pc:docChgLst>
  <pc:docChgLst>
    <pc:chgData name="Yi Zhang" userId="5b06296ba79af796" providerId="LiveId" clId="{19CBB3D2-150F-45C6-83C4-B79FEDACBF69}"/>
    <pc:docChg chg="undo custSel addSld modSld sldOrd">
      <pc:chgData name="Yi Zhang" userId="5b06296ba79af796" providerId="LiveId" clId="{19CBB3D2-150F-45C6-83C4-B79FEDACBF69}" dt="2023-09-30T07:06:42.308" v="353" actId="14100"/>
      <pc:docMkLst>
        <pc:docMk/>
      </pc:docMkLst>
      <pc:sldChg chg="delSp modSp mod">
        <pc:chgData name="Yi Zhang" userId="5b06296ba79af796" providerId="LiveId" clId="{19CBB3D2-150F-45C6-83C4-B79FEDACBF69}" dt="2023-09-30T07:06:42.308" v="353" actId="14100"/>
        <pc:sldMkLst>
          <pc:docMk/>
          <pc:sldMk cId="3937408459" sldId="482"/>
        </pc:sldMkLst>
        <pc:spChg chg="mod">
          <ac:chgData name="Yi Zhang" userId="5b06296ba79af796" providerId="LiveId" clId="{19CBB3D2-150F-45C6-83C4-B79FEDACBF69}" dt="2023-09-30T07:00:43.739" v="101" actId="1076"/>
          <ac:spMkLst>
            <pc:docMk/>
            <pc:sldMk cId="3937408459" sldId="482"/>
            <ac:spMk id="5" creationId="{975B319B-6A93-42C6-BE95-B4D4E3E249E7}"/>
          </ac:spMkLst>
        </pc:spChg>
        <pc:spChg chg="mod">
          <ac:chgData name="Yi Zhang" userId="5b06296ba79af796" providerId="LiveId" clId="{19CBB3D2-150F-45C6-83C4-B79FEDACBF69}" dt="2023-09-30T07:00:00.733" v="85" actId="1076"/>
          <ac:spMkLst>
            <pc:docMk/>
            <pc:sldMk cId="3937408459" sldId="482"/>
            <ac:spMk id="7" creationId="{59901998-573B-4B14-9BD8-99FAE3A94F89}"/>
          </ac:spMkLst>
        </pc:spChg>
        <pc:spChg chg="mod">
          <ac:chgData name="Yi Zhang" userId="5b06296ba79af796" providerId="LiveId" clId="{19CBB3D2-150F-45C6-83C4-B79FEDACBF69}" dt="2023-09-30T07:06:42.308" v="353" actId="14100"/>
          <ac:spMkLst>
            <pc:docMk/>
            <pc:sldMk cId="3937408459" sldId="482"/>
            <ac:spMk id="9" creationId="{CDD59CF0-CA22-49AE-BD98-F0751966A11E}"/>
          </ac:spMkLst>
        </pc:spChg>
        <pc:spChg chg="mod">
          <ac:chgData name="Yi Zhang" userId="5b06296ba79af796" providerId="LiveId" clId="{19CBB3D2-150F-45C6-83C4-B79FEDACBF69}" dt="2023-09-30T07:00:03.452" v="86" actId="1076"/>
          <ac:spMkLst>
            <pc:docMk/>
            <pc:sldMk cId="3937408459" sldId="482"/>
            <ac:spMk id="11" creationId="{B2C7099D-BCAC-4116-B4CE-B78F5E2F26EE}"/>
          </ac:spMkLst>
        </pc:spChg>
        <pc:spChg chg="mod">
          <ac:chgData name="Yi Zhang" userId="5b06296ba79af796" providerId="LiveId" clId="{19CBB3D2-150F-45C6-83C4-B79FEDACBF69}" dt="2023-09-30T07:01:07.466" v="103" actId="1076"/>
          <ac:spMkLst>
            <pc:docMk/>
            <pc:sldMk cId="3937408459" sldId="482"/>
            <ac:spMk id="14" creationId="{FAAF4B89-1179-4E74-A655-A0B602B27212}"/>
          </ac:spMkLst>
        </pc:spChg>
        <pc:spChg chg="mod">
          <ac:chgData name="Yi Zhang" userId="5b06296ba79af796" providerId="LiveId" clId="{19CBB3D2-150F-45C6-83C4-B79FEDACBF69}" dt="2023-09-30T07:02:04.451" v="138" actId="1076"/>
          <ac:spMkLst>
            <pc:docMk/>
            <pc:sldMk cId="3937408459" sldId="482"/>
            <ac:spMk id="15" creationId="{15B75B83-03AE-4B1D-AFA5-786572B8FC57}"/>
          </ac:spMkLst>
        </pc:spChg>
        <pc:spChg chg="mod">
          <ac:chgData name="Yi Zhang" userId="5b06296ba79af796" providerId="LiveId" clId="{19CBB3D2-150F-45C6-83C4-B79FEDACBF69}" dt="2023-09-30T07:02:07.565" v="139" actId="1076"/>
          <ac:spMkLst>
            <pc:docMk/>
            <pc:sldMk cId="3937408459" sldId="482"/>
            <ac:spMk id="16" creationId="{FEF03348-C5FF-4F91-8040-7DFBA80673E9}"/>
          </ac:spMkLst>
        </pc:spChg>
        <pc:spChg chg="mod">
          <ac:chgData name="Yi Zhang" userId="5b06296ba79af796" providerId="LiveId" clId="{19CBB3D2-150F-45C6-83C4-B79FEDACBF69}" dt="2023-09-30T06:58:37.095" v="71" actId="108"/>
          <ac:spMkLst>
            <pc:docMk/>
            <pc:sldMk cId="3937408459" sldId="482"/>
            <ac:spMk id="18" creationId="{6B54B646-4B79-4964-B3E4-1EE088B8745A}"/>
          </ac:spMkLst>
        </pc:spChg>
        <pc:spChg chg="mod">
          <ac:chgData name="Yi Zhang" userId="5b06296ba79af796" providerId="LiveId" clId="{19CBB3D2-150F-45C6-83C4-B79FEDACBF69}" dt="2023-09-30T07:00:51.829" v="102" actId="1076"/>
          <ac:spMkLst>
            <pc:docMk/>
            <pc:sldMk cId="3937408459" sldId="482"/>
            <ac:spMk id="19" creationId="{1389BA0F-0E33-4E6D-AA48-8BC1333E45B3}"/>
          </ac:spMkLst>
        </pc:spChg>
        <pc:picChg chg="mod">
          <ac:chgData name="Yi Zhang" userId="5b06296ba79af796" providerId="LiveId" clId="{19CBB3D2-150F-45C6-83C4-B79FEDACBF69}" dt="2023-09-30T06:57:14.160" v="49" actId="1076"/>
          <ac:picMkLst>
            <pc:docMk/>
            <pc:sldMk cId="3937408459" sldId="482"/>
            <ac:picMk id="6" creationId="{2D40DD5F-EDCB-4D22-B96A-21FD6511089D}"/>
          </ac:picMkLst>
        </pc:picChg>
        <pc:picChg chg="mod">
          <ac:chgData name="Yi Zhang" userId="5b06296ba79af796" providerId="LiveId" clId="{19CBB3D2-150F-45C6-83C4-B79FEDACBF69}" dt="2023-09-30T06:57:14.160" v="49" actId="1076"/>
          <ac:picMkLst>
            <pc:docMk/>
            <pc:sldMk cId="3937408459" sldId="482"/>
            <ac:picMk id="10" creationId="{567CBDC6-C09E-4599-9BE8-8899DCF5396C}"/>
          </ac:picMkLst>
        </pc:picChg>
        <pc:picChg chg="mod">
          <ac:chgData name="Yi Zhang" userId="5b06296ba79af796" providerId="LiveId" clId="{19CBB3D2-150F-45C6-83C4-B79FEDACBF69}" dt="2023-09-30T06:57:14.160" v="49" actId="1076"/>
          <ac:picMkLst>
            <pc:docMk/>
            <pc:sldMk cId="3937408459" sldId="482"/>
            <ac:picMk id="12" creationId="{08872FB8-2CB2-419B-BE59-A284F8F1D363}"/>
          </ac:picMkLst>
        </pc:picChg>
        <pc:cxnChg chg="mod">
          <ac:chgData name="Yi Zhang" userId="5b06296ba79af796" providerId="LiveId" clId="{19CBB3D2-150F-45C6-83C4-B79FEDACBF69}" dt="2023-09-30T06:59:52.568" v="82" actId="14100"/>
          <ac:cxnSpMkLst>
            <pc:docMk/>
            <pc:sldMk cId="3937408459" sldId="482"/>
            <ac:cxnSpMk id="8" creationId="{E307A0CF-255A-4D65-A9F6-CE8A5E5CEFF6}"/>
          </ac:cxnSpMkLst>
        </pc:cxnChg>
        <pc:cxnChg chg="mod">
          <ac:chgData name="Yi Zhang" userId="5b06296ba79af796" providerId="LiveId" clId="{19CBB3D2-150F-45C6-83C4-B79FEDACBF69}" dt="2023-09-30T06:57:14.160" v="49" actId="1076"/>
          <ac:cxnSpMkLst>
            <pc:docMk/>
            <pc:sldMk cId="3937408459" sldId="482"/>
            <ac:cxnSpMk id="13" creationId="{D25CA075-904B-4036-B49F-5F2E05994CBE}"/>
          </ac:cxnSpMkLst>
        </pc:cxnChg>
        <pc:cxnChg chg="del mod">
          <ac:chgData name="Yi Zhang" userId="5b06296ba79af796" providerId="LiveId" clId="{19CBB3D2-150F-45C6-83C4-B79FEDACBF69}" dt="2023-09-30T07:01:12.821" v="104" actId="478"/>
          <ac:cxnSpMkLst>
            <pc:docMk/>
            <pc:sldMk cId="3937408459" sldId="482"/>
            <ac:cxnSpMk id="17" creationId="{874810BA-AB7D-4212-8B99-0D9AE03F120C}"/>
          </ac:cxnSpMkLst>
        </pc:cxnChg>
      </pc:sldChg>
      <pc:sldChg chg="add">
        <pc:chgData name="Yi Zhang" userId="5b06296ba79af796" providerId="LiveId" clId="{19CBB3D2-150F-45C6-83C4-B79FEDACBF69}" dt="2023-09-30T07:02:16.288" v="140"/>
        <pc:sldMkLst>
          <pc:docMk/>
          <pc:sldMk cId="3570044807" sldId="486"/>
        </pc:sldMkLst>
      </pc:sldChg>
      <pc:sldChg chg="addSp modSp add mod ord">
        <pc:chgData name="Yi Zhang" userId="5b06296ba79af796" providerId="LiveId" clId="{19CBB3D2-150F-45C6-83C4-B79FEDACBF69}" dt="2023-09-30T07:04:14.310" v="283" actId="20577"/>
        <pc:sldMkLst>
          <pc:docMk/>
          <pc:sldMk cId="3873264950" sldId="487"/>
        </pc:sldMkLst>
        <pc:spChg chg="mod">
          <ac:chgData name="Yi Zhang" userId="5b06296ba79af796" providerId="LiveId" clId="{19CBB3D2-150F-45C6-83C4-B79FEDACBF69}" dt="2023-09-30T07:04:14.310" v="283" actId="20577"/>
          <ac:spMkLst>
            <pc:docMk/>
            <pc:sldMk cId="3873264950" sldId="487"/>
            <ac:spMk id="9" creationId="{CDD59CF0-CA22-49AE-BD98-F0751966A11E}"/>
          </ac:spMkLst>
        </pc:spChg>
        <pc:picChg chg="add mod">
          <ac:chgData name="Yi Zhang" userId="5b06296ba79af796" providerId="LiveId" clId="{19CBB3D2-150F-45C6-83C4-B79FEDACBF69}" dt="2023-09-30T07:03:17.662" v="205" actId="1076"/>
          <ac:picMkLst>
            <pc:docMk/>
            <pc:sldMk cId="3873264950" sldId="487"/>
            <ac:picMk id="5" creationId="{8FD067E5-D43C-44E6-A008-4D4CF2633A4A}"/>
          </ac:picMkLst>
        </pc:picChg>
      </pc:sldChg>
      <pc:sldChg chg="add">
        <pc:chgData name="Yi Zhang" userId="5b06296ba79af796" providerId="LiveId" clId="{19CBB3D2-150F-45C6-83C4-B79FEDACBF69}" dt="2023-09-30T07:04:33.776" v="284"/>
        <pc:sldMkLst>
          <pc:docMk/>
          <pc:sldMk cId="536084954" sldId="488"/>
        </pc:sldMkLst>
      </pc:sldChg>
    </pc:docChg>
  </pc:docChgLst>
  <pc:docChgLst>
    <pc:chgData name="Yi Zhang" userId="5b06296ba79af796" providerId="LiveId" clId="{705FF1B4-03B3-459D-9702-9976DAB133D1}"/>
    <pc:docChg chg="undo redo custSel delSld modSld sldOrd">
      <pc:chgData name="Yi Zhang" userId="5b06296ba79af796" providerId="LiveId" clId="{705FF1B4-03B3-459D-9702-9976DAB133D1}" dt="2023-11-30T14:37:45.864" v="3546" actId="47"/>
      <pc:docMkLst>
        <pc:docMk/>
      </pc:docMkLst>
      <pc:sldChg chg="modSp mod">
        <pc:chgData name="Yi Zhang" userId="5b06296ba79af796" providerId="LiveId" clId="{705FF1B4-03B3-459D-9702-9976DAB133D1}" dt="2023-11-30T12:18:05.093" v="13" actId="20577"/>
        <pc:sldMkLst>
          <pc:docMk/>
          <pc:sldMk cId="3251806069" sldId="259"/>
        </pc:sldMkLst>
        <pc:spChg chg="mod">
          <ac:chgData name="Yi Zhang" userId="5b06296ba79af796" providerId="LiveId" clId="{705FF1B4-03B3-459D-9702-9976DAB133D1}" dt="2023-11-30T12:18:05.093" v="13" actId="20577"/>
          <ac:spMkLst>
            <pc:docMk/>
            <pc:sldMk cId="3251806069" sldId="259"/>
            <ac:spMk id="8" creationId="{00000000-0000-0000-0000-000000000000}"/>
          </ac:spMkLst>
        </pc:spChg>
        <pc:spChg chg="mod">
          <ac:chgData name="Yi Zhang" userId="5b06296ba79af796" providerId="LiveId" clId="{705FF1B4-03B3-459D-9702-9976DAB133D1}" dt="2023-11-30T12:13:48.065" v="12" actId="20577"/>
          <ac:spMkLst>
            <pc:docMk/>
            <pc:sldMk cId="3251806069" sldId="259"/>
            <ac:spMk id="9" creationId="{4EEF88B3-A837-4EFE-AD07-E1A9DCCD78EF}"/>
          </ac:spMkLst>
        </pc:spChg>
      </pc:sldChg>
      <pc:sldChg chg="modSp mod">
        <pc:chgData name="Yi Zhang" userId="5b06296ba79af796" providerId="LiveId" clId="{705FF1B4-03B3-459D-9702-9976DAB133D1}" dt="2023-11-30T14:18:48.239" v="3141" actId="20577"/>
        <pc:sldMkLst>
          <pc:docMk/>
          <pc:sldMk cId="3735006131" sldId="473"/>
        </pc:sldMkLst>
        <pc:spChg chg="mod">
          <ac:chgData name="Yi Zhang" userId="5b06296ba79af796" providerId="LiveId" clId="{705FF1B4-03B3-459D-9702-9976DAB133D1}" dt="2023-11-30T14:18:48.239" v="3141" actId="20577"/>
          <ac:spMkLst>
            <pc:docMk/>
            <pc:sldMk cId="3735006131" sldId="473"/>
            <ac:spMk id="2" creationId="{00000000-0000-0000-0000-000000000000}"/>
          </ac:spMkLst>
        </pc:spChg>
        <pc:spChg chg="mod">
          <ac:chgData name="Yi Zhang" userId="5b06296ba79af796" providerId="LiveId" clId="{705FF1B4-03B3-459D-9702-9976DAB133D1}" dt="2023-11-30T14:17:50.472" v="3089" actId="20577"/>
          <ac:spMkLst>
            <pc:docMk/>
            <pc:sldMk cId="3735006131" sldId="473"/>
            <ac:spMk id="18" creationId="{1D9366CA-3905-4057-8EE6-C581ED108107}"/>
          </ac:spMkLst>
        </pc:spChg>
      </pc:sldChg>
      <pc:sldChg chg="addSp modSp mod">
        <pc:chgData name="Yi Zhang" userId="5b06296ba79af796" providerId="LiveId" clId="{705FF1B4-03B3-459D-9702-9976DAB133D1}" dt="2023-11-30T14:24:51.117" v="3263" actId="20577"/>
        <pc:sldMkLst>
          <pc:docMk/>
          <pc:sldMk cId="1697612090" sldId="474"/>
        </pc:sldMkLst>
        <pc:spChg chg="mod">
          <ac:chgData name="Yi Zhang" userId="5b06296ba79af796" providerId="LiveId" clId="{705FF1B4-03B3-459D-9702-9976DAB133D1}" dt="2023-11-30T14:19:45.581" v="3145" actId="20577"/>
          <ac:spMkLst>
            <pc:docMk/>
            <pc:sldMk cId="1697612090" sldId="474"/>
            <ac:spMk id="2" creationId="{00000000-0000-0000-0000-000000000000}"/>
          </ac:spMkLst>
        </pc:spChg>
        <pc:spChg chg="add mod">
          <ac:chgData name="Yi Zhang" userId="5b06296ba79af796" providerId="LiveId" clId="{705FF1B4-03B3-459D-9702-9976DAB133D1}" dt="2023-11-30T14:19:49.747" v="3146"/>
          <ac:spMkLst>
            <pc:docMk/>
            <pc:sldMk cId="1697612090" sldId="474"/>
            <ac:spMk id="3" creationId="{4EE236BA-B1B1-F27B-0DA2-C3F0241B13A4}"/>
          </ac:spMkLst>
        </pc:spChg>
        <pc:spChg chg="mod">
          <ac:chgData name="Yi Zhang" userId="5b06296ba79af796" providerId="LiveId" clId="{705FF1B4-03B3-459D-9702-9976DAB133D1}" dt="2023-11-30T14:24:51.117" v="3263" actId="20577"/>
          <ac:spMkLst>
            <pc:docMk/>
            <pc:sldMk cId="1697612090" sldId="474"/>
            <ac:spMk id="28" creationId="{4A3331E7-0A8C-8151-499A-AF650962E6D8}"/>
          </ac:spMkLst>
        </pc:spChg>
      </pc:sldChg>
      <pc:sldChg chg="delSp modSp del mod">
        <pc:chgData name="Yi Zhang" userId="5b06296ba79af796" providerId="LiveId" clId="{705FF1B4-03B3-459D-9702-9976DAB133D1}" dt="2023-11-30T14:37:45.864" v="3546" actId="47"/>
        <pc:sldMkLst>
          <pc:docMk/>
          <pc:sldMk cId="1306260509" sldId="475"/>
        </pc:sldMkLst>
        <pc:spChg chg="mod">
          <ac:chgData name="Yi Zhang" userId="5b06296ba79af796" providerId="LiveId" clId="{705FF1B4-03B3-459D-9702-9976DAB133D1}" dt="2023-11-30T14:31:08.183" v="3431" actId="1076"/>
          <ac:spMkLst>
            <pc:docMk/>
            <pc:sldMk cId="1306260509" sldId="475"/>
            <ac:spMk id="2" creationId="{00000000-0000-0000-0000-000000000000}"/>
          </ac:spMkLst>
        </pc:spChg>
        <pc:spChg chg="del">
          <ac:chgData name="Yi Zhang" userId="5b06296ba79af796" providerId="LiveId" clId="{705FF1B4-03B3-459D-9702-9976DAB133D1}" dt="2023-11-30T14:29:41.840" v="3368" actId="478"/>
          <ac:spMkLst>
            <pc:docMk/>
            <pc:sldMk cId="1306260509" sldId="475"/>
            <ac:spMk id="3" creationId="{51DC6693-23CB-46C1-B1D0-5770AE4F3820}"/>
          </ac:spMkLst>
        </pc:spChg>
        <pc:spChg chg="del">
          <ac:chgData name="Yi Zhang" userId="5b06296ba79af796" providerId="LiveId" clId="{705FF1B4-03B3-459D-9702-9976DAB133D1}" dt="2023-11-30T14:31:11.030" v="3432" actId="21"/>
          <ac:spMkLst>
            <pc:docMk/>
            <pc:sldMk cId="1306260509" sldId="475"/>
            <ac:spMk id="30" creationId="{3A090F12-1C57-454A-BAA9-1FDD7710CF2D}"/>
          </ac:spMkLst>
        </pc:spChg>
        <pc:spChg chg="del mod">
          <ac:chgData name="Yi Zhang" userId="5b06296ba79af796" providerId="LiveId" clId="{705FF1B4-03B3-459D-9702-9976DAB133D1}" dt="2023-11-30T14:31:11.030" v="3432" actId="21"/>
          <ac:spMkLst>
            <pc:docMk/>
            <pc:sldMk cId="1306260509" sldId="475"/>
            <ac:spMk id="32" creationId="{6C99AC1F-D91B-6DC9-73B1-02A069DA7BBA}"/>
          </ac:spMkLst>
        </pc:spChg>
        <pc:spChg chg="del mod">
          <ac:chgData name="Yi Zhang" userId="5b06296ba79af796" providerId="LiveId" clId="{705FF1B4-03B3-459D-9702-9976DAB133D1}" dt="2023-11-30T14:31:11.030" v="3432" actId="21"/>
          <ac:spMkLst>
            <pc:docMk/>
            <pc:sldMk cId="1306260509" sldId="475"/>
            <ac:spMk id="33" creationId="{1469D5BF-F2E4-6902-DC78-1580B819B105}"/>
          </ac:spMkLst>
        </pc:spChg>
        <pc:grpChg chg="del">
          <ac:chgData name="Yi Zhang" userId="5b06296ba79af796" providerId="LiveId" clId="{705FF1B4-03B3-459D-9702-9976DAB133D1}" dt="2023-11-30T14:31:11.030" v="3432" actId="21"/>
          <ac:grpSpMkLst>
            <pc:docMk/>
            <pc:sldMk cId="1306260509" sldId="475"/>
            <ac:grpSpMk id="4" creationId="{82624D0E-865D-B0F9-5DF9-2E82282E318E}"/>
          </ac:grpSpMkLst>
        </pc:grpChg>
        <pc:grpChg chg="del">
          <ac:chgData name="Yi Zhang" userId="5b06296ba79af796" providerId="LiveId" clId="{705FF1B4-03B3-459D-9702-9976DAB133D1}" dt="2023-11-30T14:29:41.840" v="3368" actId="478"/>
          <ac:grpSpMkLst>
            <pc:docMk/>
            <pc:sldMk cId="1306260509" sldId="475"/>
            <ac:grpSpMk id="10" creationId="{6608340A-E71F-4510-8480-8A90111F789D}"/>
          </ac:grpSpMkLst>
        </pc:grpChg>
        <pc:grpChg chg="del">
          <ac:chgData name="Yi Zhang" userId="5b06296ba79af796" providerId="LiveId" clId="{705FF1B4-03B3-459D-9702-9976DAB133D1}" dt="2023-11-30T14:31:11.030" v="3432" actId="21"/>
          <ac:grpSpMkLst>
            <pc:docMk/>
            <pc:sldMk cId="1306260509" sldId="475"/>
            <ac:grpSpMk id="28" creationId="{AF9BE4D4-DA1E-4D27-ADB7-5E123E2B26BC}"/>
          </ac:grpSpMkLst>
        </pc:grpChg>
        <pc:grpChg chg="del">
          <ac:chgData name="Yi Zhang" userId="5b06296ba79af796" providerId="LiveId" clId="{705FF1B4-03B3-459D-9702-9976DAB133D1}" dt="2023-11-30T14:29:41.840" v="3368" actId="478"/>
          <ac:grpSpMkLst>
            <pc:docMk/>
            <pc:sldMk cId="1306260509" sldId="475"/>
            <ac:grpSpMk id="34" creationId="{2918E469-96BD-9F45-020C-8E737808D862}"/>
          </ac:grpSpMkLst>
        </pc:grpChg>
        <pc:picChg chg="del">
          <ac:chgData name="Yi Zhang" userId="5b06296ba79af796" providerId="LiveId" clId="{705FF1B4-03B3-459D-9702-9976DAB133D1}" dt="2023-11-30T14:28:16.174" v="3333" actId="21"/>
          <ac:picMkLst>
            <pc:docMk/>
            <pc:sldMk cId="1306260509" sldId="475"/>
            <ac:picMk id="6" creationId="{8949B26A-66F7-4E99-A4B1-C2527D5E3796}"/>
          </ac:picMkLst>
        </pc:picChg>
        <pc:picChg chg="del">
          <ac:chgData name="Yi Zhang" userId="5b06296ba79af796" providerId="LiveId" clId="{705FF1B4-03B3-459D-9702-9976DAB133D1}" dt="2023-11-30T14:31:11.030" v="3432" actId="21"/>
          <ac:picMkLst>
            <pc:docMk/>
            <pc:sldMk cId="1306260509" sldId="475"/>
            <ac:picMk id="19" creationId="{3BE20325-6E5E-3B70-7E52-3526B0E943D3}"/>
          </ac:picMkLst>
        </pc:picChg>
      </pc:sldChg>
      <pc:sldChg chg="addSp delSp modSp mod">
        <pc:chgData name="Yi Zhang" userId="5b06296ba79af796" providerId="LiveId" clId="{705FF1B4-03B3-459D-9702-9976DAB133D1}" dt="2023-11-30T14:36:53.081" v="3543" actId="1076"/>
        <pc:sldMkLst>
          <pc:docMk/>
          <pc:sldMk cId="3419603023" sldId="477"/>
        </pc:sldMkLst>
        <pc:spChg chg="add del mod">
          <ac:chgData name="Yi Zhang" userId="5b06296ba79af796" providerId="LiveId" clId="{705FF1B4-03B3-459D-9702-9976DAB133D1}" dt="2023-11-30T14:36:48.447" v="3541" actId="20577"/>
          <ac:spMkLst>
            <pc:docMk/>
            <pc:sldMk cId="3419603023" sldId="477"/>
            <ac:spMk id="2" creationId="{00000000-0000-0000-0000-000000000000}"/>
          </ac:spMkLst>
        </pc:spChg>
        <pc:spChg chg="mod">
          <ac:chgData name="Yi Zhang" userId="5b06296ba79af796" providerId="LiveId" clId="{705FF1B4-03B3-459D-9702-9976DAB133D1}" dt="2023-11-30T14:26:31.378" v="3279" actId="20577"/>
          <ac:spMkLst>
            <pc:docMk/>
            <pc:sldMk cId="3419603023" sldId="477"/>
            <ac:spMk id="5" creationId="{00000000-0000-0000-0000-000000000000}"/>
          </ac:spMkLst>
        </pc:spChg>
        <pc:spChg chg="mod">
          <ac:chgData name="Yi Zhang" userId="5b06296ba79af796" providerId="LiveId" clId="{705FF1B4-03B3-459D-9702-9976DAB133D1}" dt="2023-11-30T14:29:25.290" v="3367"/>
          <ac:spMkLst>
            <pc:docMk/>
            <pc:sldMk cId="3419603023" sldId="477"/>
            <ac:spMk id="7" creationId="{729B71DB-BFA5-4914-8118-A396A6EFAFDA}"/>
          </ac:spMkLst>
        </pc:spChg>
        <pc:spChg chg="mod">
          <ac:chgData name="Yi Zhang" userId="5b06296ba79af796" providerId="LiveId" clId="{705FF1B4-03B3-459D-9702-9976DAB133D1}" dt="2023-11-30T14:29:25.290" v="3367"/>
          <ac:spMkLst>
            <pc:docMk/>
            <pc:sldMk cId="3419603023" sldId="477"/>
            <ac:spMk id="9" creationId="{6F6739E3-5248-F020-EA16-22FB9C08BFE2}"/>
          </ac:spMkLst>
        </pc:spChg>
        <pc:spChg chg="add del mod">
          <ac:chgData name="Yi Zhang" userId="5b06296ba79af796" providerId="LiveId" clId="{705FF1B4-03B3-459D-9702-9976DAB133D1}" dt="2023-11-30T14:32:38.049" v="3450" actId="478"/>
          <ac:spMkLst>
            <pc:docMk/>
            <pc:sldMk cId="3419603023" sldId="477"/>
            <ac:spMk id="15" creationId="{AB18632B-CC69-D5E1-04F7-80DC489DA860}"/>
          </ac:spMkLst>
        </pc:spChg>
        <pc:spChg chg="del mod">
          <ac:chgData name="Yi Zhang" userId="5b06296ba79af796" providerId="LiveId" clId="{705FF1B4-03B3-459D-9702-9976DAB133D1}" dt="2023-11-30T14:32:57.610" v="3453" actId="478"/>
          <ac:spMkLst>
            <pc:docMk/>
            <pc:sldMk cId="3419603023" sldId="477"/>
            <ac:spMk id="16" creationId="{F8F4C716-821E-EEB7-CDB8-19F3569A910B}"/>
          </ac:spMkLst>
        </pc:spChg>
        <pc:spChg chg="del">
          <ac:chgData name="Yi Zhang" userId="5b06296ba79af796" providerId="LiveId" clId="{705FF1B4-03B3-459D-9702-9976DAB133D1}" dt="2023-11-30T14:26:11.182" v="3265" actId="478"/>
          <ac:spMkLst>
            <pc:docMk/>
            <pc:sldMk cId="3419603023" sldId="477"/>
            <ac:spMk id="17" creationId="{4025CC40-32B9-434A-B813-E687595FED9D}"/>
          </ac:spMkLst>
        </pc:spChg>
        <pc:spChg chg="del">
          <ac:chgData name="Yi Zhang" userId="5b06296ba79af796" providerId="LiveId" clId="{705FF1B4-03B3-459D-9702-9976DAB133D1}" dt="2023-11-30T14:26:08.359" v="3264" actId="478"/>
          <ac:spMkLst>
            <pc:docMk/>
            <pc:sldMk cId="3419603023" sldId="477"/>
            <ac:spMk id="18" creationId="{94DCE966-3D2D-9754-F0CC-5545A1D057B8}"/>
          </ac:spMkLst>
        </pc:spChg>
        <pc:spChg chg="del">
          <ac:chgData name="Yi Zhang" userId="5b06296ba79af796" providerId="LiveId" clId="{705FF1B4-03B3-459D-9702-9976DAB133D1}" dt="2023-11-30T14:26:08.359" v="3264" actId="478"/>
          <ac:spMkLst>
            <pc:docMk/>
            <pc:sldMk cId="3419603023" sldId="477"/>
            <ac:spMk id="20" creationId="{48126737-CBD6-5B62-485D-F96CF3D852EF}"/>
          </ac:spMkLst>
        </pc:spChg>
        <pc:spChg chg="del mod topLvl">
          <ac:chgData name="Yi Zhang" userId="5b06296ba79af796" providerId="LiveId" clId="{705FF1B4-03B3-459D-9702-9976DAB133D1}" dt="2023-11-30T14:33:39.324" v="3460" actId="478"/>
          <ac:spMkLst>
            <pc:docMk/>
            <pc:sldMk cId="3419603023" sldId="477"/>
            <ac:spMk id="21" creationId="{63B9244C-4723-905A-5E6A-0DCDBCD4F3DD}"/>
          </ac:spMkLst>
        </pc:spChg>
        <pc:spChg chg="del">
          <ac:chgData name="Yi Zhang" userId="5b06296ba79af796" providerId="LiveId" clId="{705FF1B4-03B3-459D-9702-9976DAB133D1}" dt="2023-11-30T14:26:08.359" v="3264" actId="478"/>
          <ac:spMkLst>
            <pc:docMk/>
            <pc:sldMk cId="3419603023" sldId="477"/>
            <ac:spMk id="22" creationId="{8AFEE862-298A-E68A-E95A-4E6BE93052E2}"/>
          </ac:spMkLst>
        </pc:spChg>
        <pc:spChg chg="mod ord topLvl">
          <ac:chgData name="Yi Zhang" userId="5b06296ba79af796" providerId="LiveId" clId="{705FF1B4-03B3-459D-9702-9976DAB133D1}" dt="2023-11-30T14:35:54.316" v="3531" actId="1038"/>
          <ac:spMkLst>
            <pc:docMk/>
            <pc:sldMk cId="3419603023" sldId="477"/>
            <ac:spMk id="23" creationId="{32033138-AF08-9548-B8FC-7F1F10A87FC1}"/>
          </ac:spMkLst>
        </pc:spChg>
        <pc:spChg chg="del">
          <ac:chgData name="Yi Zhang" userId="5b06296ba79af796" providerId="LiveId" clId="{705FF1B4-03B3-459D-9702-9976DAB133D1}" dt="2023-11-30T14:26:08.359" v="3264" actId="478"/>
          <ac:spMkLst>
            <pc:docMk/>
            <pc:sldMk cId="3419603023" sldId="477"/>
            <ac:spMk id="24" creationId="{942353EC-55D4-4F8E-70CF-40DB1893D5D7}"/>
          </ac:spMkLst>
        </pc:spChg>
        <pc:spChg chg="del">
          <ac:chgData name="Yi Zhang" userId="5b06296ba79af796" providerId="LiveId" clId="{705FF1B4-03B3-459D-9702-9976DAB133D1}" dt="2023-11-30T14:26:08.359" v="3264" actId="478"/>
          <ac:spMkLst>
            <pc:docMk/>
            <pc:sldMk cId="3419603023" sldId="477"/>
            <ac:spMk id="25" creationId="{B5E1ABD2-D64B-6BA6-42BA-F50949B83A94}"/>
          </ac:spMkLst>
        </pc:spChg>
        <pc:spChg chg="del">
          <ac:chgData name="Yi Zhang" userId="5b06296ba79af796" providerId="LiveId" clId="{705FF1B4-03B3-459D-9702-9976DAB133D1}" dt="2023-11-30T14:26:08.359" v="3264" actId="478"/>
          <ac:spMkLst>
            <pc:docMk/>
            <pc:sldMk cId="3419603023" sldId="477"/>
            <ac:spMk id="26" creationId="{A837A841-55CE-9059-6327-A1438BF8E17F}"/>
          </ac:spMkLst>
        </pc:spChg>
        <pc:spChg chg="del">
          <ac:chgData name="Yi Zhang" userId="5b06296ba79af796" providerId="LiveId" clId="{705FF1B4-03B3-459D-9702-9976DAB133D1}" dt="2023-11-30T14:26:15.431" v="3267" actId="478"/>
          <ac:spMkLst>
            <pc:docMk/>
            <pc:sldMk cId="3419603023" sldId="477"/>
            <ac:spMk id="27" creationId="{B5267FB6-4F63-4F5E-DF29-AB2F50F7A8BA}"/>
          </ac:spMkLst>
        </pc:spChg>
        <pc:spChg chg="add del mod ord">
          <ac:chgData name="Yi Zhang" userId="5b06296ba79af796" providerId="LiveId" clId="{705FF1B4-03B3-459D-9702-9976DAB133D1}" dt="2023-11-30T14:36:34.415" v="3538" actId="478"/>
          <ac:spMkLst>
            <pc:docMk/>
            <pc:sldMk cId="3419603023" sldId="477"/>
            <ac:spMk id="28" creationId="{316189AA-FAED-A581-CC6A-742D04EEEE7F}"/>
          </ac:spMkLst>
        </pc:spChg>
        <pc:spChg chg="add mod ord">
          <ac:chgData name="Yi Zhang" userId="5b06296ba79af796" providerId="LiveId" clId="{705FF1B4-03B3-459D-9702-9976DAB133D1}" dt="2023-11-30T14:36:19.263" v="3536" actId="1076"/>
          <ac:spMkLst>
            <pc:docMk/>
            <pc:sldMk cId="3419603023" sldId="477"/>
            <ac:spMk id="30" creationId="{E207E6B4-455F-8EA2-9C2B-F5AE4001B1B9}"/>
          </ac:spMkLst>
        </pc:spChg>
        <pc:spChg chg="add mod">
          <ac:chgData name="Yi Zhang" userId="5b06296ba79af796" providerId="LiveId" clId="{705FF1B4-03B3-459D-9702-9976DAB133D1}" dt="2023-11-30T14:34:50.142" v="3470" actId="1076"/>
          <ac:spMkLst>
            <pc:docMk/>
            <pc:sldMk cId="3419603023" sldId="477"/>
            <ac:spMk id="31" creationId="{62630F6B-591A-F026-B1EB-B66E6A8A1711}"/>
          </ac:spMkLst>
        </pc:spChg>
        <pc:spChg chg="add mod">
          <ac:chgData name="Yi Zhang" userId="5b06296ba79af796" providerId="LiveId" clId="{705FF1B4-03B3-459D-9702-9976DAB133D1}" dt="2023-11-30T14:33:27.509" v="3458" actId="164"/>
          <ac:spMkLst>
            <pc:docMk/>
            <pc:sldMk cId="3419603023" sldId="477"/>
            <ac:spMk id="32" creationId="{C9B803B2-8486-11C2-8EE6-9BCF0183C51F}"/>
          </ac:spMkLst>
        </pc:spChg>
        <pc:spChg chg="add del mod">
          <ac:chgData name="Yi Zhang" userId="5b06296ba79af796" providerId="LiveId" clId="{705FF1B4-03B3-459D-9702-9976DAB133D1}" dt="2023-11-30T14:35:08.807" v="3477" actId="21"/>
          <ac:spMkLst>
            <pc:docMk/>
            <pc:sldMk cId="3419603023" sldId="477"/>
            <ac:spMk id="35" creationId="{1900382D-29F9-5B1A-73FF-783C01E949D1}"/>
          </ac:spMkLst>
        </pc:spChg>
        <pc:grpChg chg="add mod">
          <ac:chgData name="Yi Zhang" userId="5b06296ba79af796" providerId="LiveId" clId="{705FF1B4-03B3-459D-9702-9976DAB133D1}" dt="2023-11-30T14:36:29.987" v="3537" actId="1076"/>
          <ac:grpSpMkLst>
            <pc:docMk/>
            <pc:sldMk cId="3419603023" sldId="477"/>
            <ac:grpSpMk id="6" creationId="{D65C3BD2-25F2-FFE7-7A9E-8B7B03E123EE}"/>
          </ac:grpSpMkLst>
        </pc:grpChg>
        <pc:grpChg chg="add mod">
          <ac:chgData name="Yi Zhang" userId="5b06296ba79af796" providerId="LiveId" clId="{705FF1B4-03B3-459D-9702-9976DAB133D1}" dt="2023-11-30T14:33:27.509" v="3458" actId="164"/>
          <ac:grpSpMkLst>
            <pc:docMk/>
            <pc:sldMk cId="3419603023" sldId="477"/>
            <ac:grpSpMk id="10" creationId="{7C34E3BB-C77C-D203-1BE4-F6F0C12E3607}"/>
          </ac:grpSpMkLst>
        </pc:grpChg>
        <pc:grpChg chg="add del mod">
          <ac:chgData name="Yi Zhang" userId="5b06296ba79af796" providerId="LiveId" clId="{705FF1B4-03B3-459D-9702-9976DAB133D1}" dt="2023-11-30T14:33:39.324" v="3460" actId="478"/>
          <ac:grpSpMkLst>
            <pc:docMk/>
            <pc:sldMk cId="3419603023" sldId="477"/>
            <ac:grpSpMk id="19" creationId="{9F7DA0E5-12C6-CEBA-0720-51FC6C4B10DC}"/>
          </ac:grpSpMkLst>
        </pc:grpChg>
        <pc:grpChg chg="add mod">
          <ac:chgData name="Yi Zhang" userId="5b06296ba79af796" providerId="LiveId" clId="{705FF1B4-03B3-459D-9702-9976DAB133D1}" dt="2023-11-30T14:35:54.316" v="3531" actId="1038"/>
          <ac:grpSpMkLst>
            <pc:docMk/>
            <pc:sldMk cId="3419603023" sldId="477"/>
            <ac:grpSpMk id="33" creationId="{8E61FF00-5928-B4AA-24F3-6DDC9B73B618}"/>
          </ac:grpSpMkLst>
        </pc:grpChg>
        <pc:picChg chg="add mod">
          <ac:chgData name="Yi Zhang" userId="5b06296ba79af796" providerId="LiveId" clId="{705FF1B4-03B3-459D-9702-9976DAB133D1}" dt="2023-11-30T14:36:53.081" v="3543" actId="1076"/>
          <ac:picMkLst>
            <pc:docMk/>
            <pc:sldMk cId="3419603023" sldId="477"/>
            <ac:picMk id="3" creationId="{04E4B0F0-41C4-ADE4-047A-14222FEB8AC3}"/>
          </ac:picMkLst>
        </pc:picChg>
        <pc:picChg chg="mod">
          <ac:chgData name="Yi Zhang" userId="5b06296ba79af796" providerId="LiveId" clId="{705FF1B4-03B3-459D-9702-9976DAB133D1}" dt="2023-11-30T14:28:59.018" v="3365" actId="1035"/>
          <ac:picMkLst>
            <pc:docMk/>
            <pc:sldMk cId="3419603023" sldId="477"/>
            <ac:picMk id="4" creationId="{E971566D-C009-4B69-A9AC-791F3E08F6F5}"/>
          </ac:picMkLst>
        </pc:picChg>
        <pc:picChg chg="mod">
          <ac:chgData name="Yi Zhang" userId="5b06296ba79af796" providerId="LiveId" clId="{705FF1B4-03B3-459D-9702-9976DAB133D1}" dt="2023-11-30T14:34:53.582" v="3471" actId="1076"/>
          <ac:picMkLst>
            <pc:docMk/>
            <pc:sldMk cId="3419603023" sldId="477"/>
            <ac:picMk id="11" creationId="{99D951BC-2083-5F24-6080-7801AD230F1C}"/>
          </ac:picMkLst>
        </pc:picChg>
        <pc:picChg chg="mod">
          <ac:chgData name="Yi Zhang" userId="5b06296ba79af796" providerId="LiveId" clId="{705FF1B4-03B3-459D-9702-9976DAB133D1}" dt="2023-11-30T14:31:12.195" v="3433"/>
          <ac:picMkLst>
            <pc:docMk/>
            <pc:sldMk cId="3419603023" sldId="477"/>
            <ac:picMk id="13" creationId="{CE3C082B-5B51-05D6-8A89-4BCA6BF1459C}"/>
          </ac:picMkLst>
        </pc:picChg>
        <pc:picChg chg="add mod ord">
          <ac:chgData name="Yi Zhang" userId="5b06296ba79af796" providerId="LiveId" clId="{705FF1B4-03B3-459D-9702-9976DAB133D1}" dt="2023-11-30T14:35:26.631" v="3484" actId="166"/>
          <ac:picMkLst>
            <pc:docMk/>
            <pc:sldMk cId="3419603023" sldId="477"/>
            <ac:picMk id="29" creationId="{2A1DDF54-997B-47C0-BA96-F018EB43EB0C}"/>
          </ac:picMkLst>
        </pc:picChg>
        <pc:cxnChg chg="mod">
          <ac:chgData name="Yi Zhang" userId="5b06296ba79af796" providerId="LiveId" clId="{705FF1B4-03B3-459D-9702-9976DAB133D1}" dt="2023-11-30T14:29:57.124" v="3394" actId="1035"/>
          <ac:cxnSpMkLst>
            <pc:docMk/>
            <pc:sldMk cId="3419603023" sldId="477"/>
            <ac:cxnSpMk id="8" creationId="{51A402F7-8843-4B18-8188-70FACC7EAEF1}"/>
          </ac:cxnSpMkLst>
        </pc:cxnChg>
        <pc:cxnChg chg="mod">
          <ac:chgData name="Yi Zhang" userId="5b06296ba79af796" providerId="LiveId" clId="{705FF1B4-03B3-459D-9702-9976DAB133D1}" dt="2023-11-30T14:29:59.791" v="3405" actId="1035"/>
          <ac:cxnSpMkLst>
            <pc:docMk/>
            <pc:sldMk cId="3419603023" sldId="477"/>
            <ac:cxnSpMk id="12" creationId="{9D9C1E9D-779E-42FC-A4C4-F3FB035C55CA}"/>
          </ac:cxnSpMkLst>
        </pc:cxnChg>
        <pc:cxnChg chg="del">
          <ac:chgData name="Yi Zhang" userId="5b06296ba79af796" providerId="LiveId" clId="{705FF1B4-03B3-459D-9702-9976DAB133D1}" dt="2023-11-30T14:26:13.281" v="3266" actId="478"/>
          <ac:cxnSpMkLst>
            <pc:docMk/>
            <pc:sldMk cId="3419603023" sldId="477"/>
            <ac:cxnSpMk id="14" creationId="{D2D82CCE-915D-CB6F-7B47-26A48CEFCF12}"/>
          </ac:cxnSpMkLst>
        </pc:cxnChg>
      </pc:sldChg>
      <pc:sldChg chg="addSp delSp modSp mod">
        <pc:chgData name="Yi Zhang" userId="5b06296ba79af796" providerId="LiveId" clId="{705FF1B4-03B3-459D-9702-9976DAB133D1}" dt="2023-11-30T14:37:30.342" v="3545" actId="6549"/>
        <pc:sldMkLst>
          <pc:docMk/>
          <pc:sldMk cId="2366330057" sldId="480"/>
        </pc:sldMkLst>
        <pc:spChg chg="mod">
          <ac:chgData name="Yi Zhang" userId="5b06296ba79af796" providerId="LiveId" clId="{705FF1B4-03B3-459D-9702-9976DAB133D1}" dt="2023-11-30T14:13:32.648" v="2914" actId="14100"/>
          <ac:spMkLst>
            <pc:docMk/>
            <pc:sldMk cId="2366330057" sldId="480"/>
            <ac:spMk id="2" creationId="{00000000-0000-0000-0000-000000000000}"/>
          </ac:spMkLst>
        </pc:spChg>
        <pc:spChg chg="del">
          <ac:chgData name="Yi Zhang" userId="5b06296ba79af796" providerId="LiveId" clId="{705FF1B4-03B3-459D-9702-9976DAB133D1}" dt="2023-11-30T14:05:13.864" v="2605" actId="478"/>
          <ac:spMkLst>
            <pc:docMk/>
            <pc:sldMk cId="2366330057" sldId="480"/>
            <ac:spMk id="8" creationId="{733708F3-A7AE-EA14-8693-996C4A3AE957}"/>
          </ac:spMkLst>
        </pc:spChg>
        <pc:spChg chg="add mod">
          <ac:chgData name="Yi Zhang" userId="5b06296ba79af796" providerId="LiveId" clId="{705FF1B4-03B3-459D-9702-9976DAB133D1}" dt="2023-11-30T14:16:41.528" v="3070" actId="1038"/>
          <ac:spMkLst>
            <pc:docMk/>
            <pc:sldMk cId="2366330057" sldId="480"/>
            <ac:spMk id="16" creationId="{738AAC25-DD95-36A2-0A48-8C0EA752AE04}"/>
          </ac:spMkLst>
        </pc:spChg>
        <pc:spChg chg="add mod">
          <ac:chgData name="Yi Zhang" userId="5b06296ba79af796" providerId="LiveId" clId="{705FF1B4-03B3-459D-9702-9976DAB133D1}" dt="2023-11-30T14:16:41.528" v="3070" actId="1038"/>
          <ac:spMkLst>
            <pc:docMk/>
            <pc:sldMk cId="2366330057" sldId="480"/>
            <ac:spMk id="18" creationId="{B6145F90-C068-2CB9-6D67-5072D62C3155}"/>
          </ac:spMkLst>
        </pc:spChg>
        <pc:spChg chg="del">
          <ac:chgData name="Yi Zhang" userId="5b06296ba79af796" providerId="LiveId" clId="{705FF1B4-03B3-459D-9702-9976DAB133D1}" dt="2023-11-30T14:05:38.312" v="2606" actId="478"/>
          <ac:spMkLst>
            <pc:docMk/>
            <pc:sldMk cId="2366330057" sldId="480"/>
            <ac:spMk id="22" creationId="{8F5B409B-DCE2-4DED-A49A-9DBF1901D7CE}"/>
          </ac:spMkLst>
        </pc:spChg>
        <pc:spChg chg="del">
          <ac:chgData name="Yi Zhang" userId="5b06296ba79af796" providerId="LiveId" clId="{705FF1B4-03B3-459D-9702-9976DAB133D1}" dt="2023-11-30T14:05:38.312" v="2606" actId="478"/>
          <ac:spMkLst>
            <pc:docMk/>
            <pc:sldMk cId="2366330057" sldId="480"/>
            <ac:spMk id="26" creationId="{AC3380D8-B4D8-4E93-A243-B61DD98D2AA8}"/>
          </ac:spMkLst>
        </pc:spChg>
        <pc:spChg chg="del">
          <ac:chgData name="Yi Zhang" userId="5b06296ba79af796" providerId="LiveId" clId="{705FF1B4-03B3-459D-9702-9976DAB133D1}" dt="2023-11-30T14:05:38.312" v="2606" actId="478"/>
          <ac:spMkLst>
            <pc:docMk/>
            <pc:sldMk cId="2366330057" sldId="480"/>
            <ac:spMk id="28" creationId="{BFAC1530-ECA1-400D-B88D-D4B42CF17EA1}"/>
          </ac:spMkLst>
        </pc:spChg>
        <pc:spChg chg="del">
          <ac:chgData name="Yi Zhang" userId="5b06296ba79af796" providerId="LiveId" clId="{705FF1B4-03B3-459D-9702-9976DAB133D1}" dt="2023-11-30T14:05:38.312" v="2606" actId="478"/>
          <ac:spMkLst>
            <pc:docMk/>
            <pc:sldMk cId="2366330057" sldId="480"/>
            <ac:spMk id="29" creationId="{AC2E8A40-40DE-4084-9CBE-1E556F5C2F21}"/>
          </ac:spMkLst>
        </pc:spChg>
        <pc:spChg chg="del">
          <ac:chgData name="Yi Zhang" userId="5b06296ba79af796" providerId="LiveId" clId="{705FF1B4-03B3-459D-9702-9976DAB133D1}" dt="2023-11-30T14:05:38.312" v="2606" actId="478"/>
          <ac:spMkLst>
            <pc:docMk/>
            <pc:sldMk cId="2366330057" sldId="480"/>
            <ac:spMk id="30" creationId="{58C9C794-DEE0-40FF-B7AD-867BD754F787}"/>
          </ac:spMkLst>
        </pc:spChg>
        <pc:spChg chg="del">
          <ac:chgData name="Yi Zhang" userId="5b06296ba79af796" providerId="LiveId" clId="{705FF1B4-03B3-459D-9702-9976DAB133D1}" dt="2023-11-30T14:05:38.312" v="2606" actId="478"/>
          <ac:spMkLst>
            <pc:docMk/>
            <pc:sldMk cId="2366330057" sldId="480"/>
            <ac:spMk id="31" creationId="{C5D42C67-A025-4291-9768-4E51A73365C5}"/>
          </ac:spMkLst>
        </pc:spChg>
        <pc:spChg chg="del mod">
          <ac:chgData name="Yi Zhang" userId="5b06296ba79af796" providerId="LiveId" clId="{705FF1B4-03B3-459D-9702-9976DAB133D1}" dt="2023-11-30T14:19:33.418" v="3144" actId="21"/>
          <ac:spMkLst>
            <pc:docMk/>
            <pc:sldMk cId="2366330057" sldId="480"/>
            <ac:spMk id="32" creationId="{1C9542DA-62CA-4885-A20B-9A4324C66C23}"/>
          </ac:spMkLst>
        </pc:spChg>
        <pc:graphicFrameChg chg="add mod modGraphic">
          <ac:chgData name="Yi Zhang" userId="5b06296ba79af796" providerId="LiveId" clId="{705FF1B4-03B3-459D-9702-9976DAB133D1}" dt="2023-11-30T14:37:30.342" v="3545" actId="6549"/>
          <ac:graphicFrameMkLst>
            <pc:docMk/>
            <pc:sldMk cId="2366330057" sldId="480"/>
            <ac:graphicFrameMk id="4" creationId="{CFCFA332-9C29-139C-518B-3E29DDC8FE1A}"/>
          </ac:graphicFrameMkLst>
        </pc:graphicFrameChg>
        <pc:picChg chg="del mod">
          <ac:chgData name="Yi Zhang" userId="5b06296ba79af796" providerId="LiveId" clId="{705FF1B4-03B3-459D-9702-9976DAB133D1}" dt="2023-11-30T14:07:50.806" v="2689" actId="478"/>
          <ac:picMkLst>
            <pc:docMk/>
            <pc:sldMk cId="2366330057" sldId="480"/>
            <ac:picMk id="3" creationId="{811F5CE9-56EF-10CC-A76F-BBDFA058BD13}"/>
          </ac:picMkLst>
        </pc:picChg>
        <pc:picChg chg="mod">
          <ac:chgData name="Yi Zhang" userId="5b06296ba79af796" providerId="LiveId" clId="{705FF1B4-03B3-459D-9702-9976DAB133D1}" dt="2023-11-30T14:10:33.816" v="2776" actId="1076"/>
          <ac:picMkLst>
            <pc:docMk/>
            <pc:sldMk cId="2366330057" sldId="480"/>
            <ac:picMk id="6" creationId="{9F36919F-DB15-4809-81C3-DC0F40C65C49}"/>
          </ac:picMkLst>
        </pc:picChg>
        <pc:picChg chg="add del mod">
          <ac:chgData name="Yi Zhang" userId="5b06296ba79af796" providerId="LiveId" clId="{705FF1B4-03B3-459D-9702-9976DAB133D1}" dt="2023-11-30T14:09:43.509" v="2767" actId="478"/>
          <ac:picMkLst>
            <pc:docMk/>
            <pc:sldMk cId="2366330057" sldId="480"/>
            <ac:picMk id="9" creationId="{D8552CDF-AAD3-7FFE-724D-C4C95706198D}"/>
          </ac:picMkLst>
        </pc:picChg>
        <pc:picChg chg="add del mod">
          <ac:chgData name="Yi Zhang" userId="5b06296ba79af796" providerId="LiveId" clId="{705FF1B4-03B3-459D-9702-9976DAB133D1}" dt="2023-11-30T14:09:46.964" v="2771" actId="478"/>
          <ac:picMkLst>
            <pc:docMk/>
            <pc:sldMk cId="2366330057" sldId="480"/>
            <ac:picMk id="10" creationId="{0990F96F-506F-7826-3BCC-188277FF9401}"/>
          </ac:picMkLst>
        </pc:picChg>
        <pc:picChg chg="add del mod">
          <ac:chgData name="Yi Zhang" userId="5b06296ba79af796" providerId="LiveId" clId="{705FF1B4-03B3-459D-9702-9976DAB133D1}" dt="2023-11-30T14:09:45.200" v="2769" actId="478"/>
          <ac:picMkLst>
            <pc:docMk/>
            <pc:sldMk cId="2366330057" sldId="480"/>
            <ac:picMk id="11" creationId="{E676CFD0-710B-68C1-CA6A-F4B03B299804}"/>
          </ac:picMkLst>
        </pc:picChg>
        <pc:picChg chg="add del mod">
          <ac:chgData name="Yi Zhang" userId="5b06296ba79af796" providerId="LiveId" clId="{705FF1B4-03B3-459D-9702-9976DAB133D1}" dt="2023-11-30T14:09:44.397" v="2768" actId="478"/>
          <ac:picMkLst>
            <pc:docMk/>
            <pc:sldMk cId="2366330057" sldId="480"/>
            <ac:picMk id="12" creationId="{EBFECC7E-A9A4-6608-B123-F6FFCAAC0110}"/>
          </ac:picMkLst>
        </pc:picChg>
        <pc:picChg chg="add del mod">
          <ac:chgData name="Yi Zhang" userId="5b06296ba79af796" providerId="LiveId" clId="{705FF1B4-03B3-459D-9702-9976DAB133D1}" dt="2023-11-30T14:09:45.894" v="2770" actId="478"/>
          <ac:picMkLst>
            <pc:docMk/>
            <pc:sldMk cId="2366330057" sldId="480"/>
            <ac:picMk id="13" creationId="{1EF54CF1-C9CD-2D6F-22FF-AFEEE5B68F98}"/>
          </ac:picMkLst>
        </pc:picChg>
        <pc:cxnChg chg="add mod">
          <ac:chgData name="Yi Zhang" userId="5b06296ba79af796" providerId="LiveId" clId="{705FF1B4-03B3-459D-9702-9976DAB133D1}" dt="2023-11-30T14:13:58.811" v="2922" actId="14100"/>
          <ac:cxnSpMkLst>
            <pc:docMk/>
            <pc:sldMk cId="2366330057" sldId="480"/>
            <ac:cxnSpMk id="7" creationId="{FEBC7E95-855F-F926-F604-2822D7448E8A}"/>
          </ac:cxnSpMkLst>
        </pc:cxnChg>
        <pc:cxnChg chg="add del mod">
          <ac:chgData name="Yi Zhang" userId="5b06296ba79af796" providerId="LiveId" clId="{705FF1B4-03B3-459D-9702-9976DAB133D1}" dt="2023-11-30T14:09:49.772" v="2772" actId="478"/>
          <ac:cxnSpMkLst>
            <pc:docMk/>
            <pc:sldMk cId="2366330057" sldId="480"/>
            <ac:cxnSpMk id="14" creationId="{6860BB47-F6B0-24DF-DAA0-DCA7148E08FE}"/>
          </ac:cxnSpMkLst>
        </pc:cxnChg>
      </pc:sldChg>
      <pc:sldChg chg="addSp delSp modSp mod">
        <pc:chgData name="Yi Zhang" userId="5b06296ba79af796" providerId="LiveId" clId="{705FF1B4-03B3-459D-9702-9976DAB133D1}" dt="2023-11-30T12:26:00.504" v="267" actId="1035"/>
        <pc:sldMkLst>
          <pc:docMk/>
          <pc:sldMk cId="2081504659" sldId="481"/>
        </pc:sldMkLst>
        <pc:spChg chg="add del mod">
          <ac:chgData name="Yi Zhang" userId="5b06296ba79af796" providerId="LiveId" clId="{705FF1B4-03B3-459D-9702-9976DAB133D1}" dt="2023-11-30T12:24:26.612" v="191" actId="21"/>
          <ac:spMkLst>
            <pc:docMk/>
            <pc:sldMk cId="2081504659" sldId="481"/>
            <ac:spMk id="9" creationId="{CDD59CF0-CA22-49AE-BD98-F0751966A11E}"/>
          </ac:spMkLst>
        </pc:spChg>
        <pc:spChg chg="add mod">
          <ac:chgData name="Yi Zhang" userId="5b06296ba79af796" providerId="LiveId" clId="{705FF1B4-03B3-459D-9702-9976DAB133D1}" dt="2023-11-30T12:26:00.504" v="267" actId="1035"/>
          <ac:spMkLst>
            <pc:docMk/>
            <pc:sldMk cId="2081504659" sldId="481"/>
            <ac:spMk id="14" creationId="{8D1FCC84-DDE7-F47A-CB43-98BAFB36A4B2}"/>
          </ac:spMkLst>
        </pc:spChg>
        <pc:spChg chg="add del mod">
          <ac:chgData name="Yi Zhang" userId="5b06296ba79af796" providerId="LiveId" clId="{705FF1B4-03B3-459D-9702-9976DAB133D1}" dt="2023-11-30T12:24:26.612" v="191" actId="21"/>
          <ac:spMkLst>
            <pc:docMk/>
            <pc:sldMk cId="2081504659" sldId="481"/>
            <ac:spMk id="17" creationId="{2FEAD623-F53A-CACC-84DE-C7FAD2FD345C}"/>
          </ac:spMkLst>
        </pc:spChg>
        <pc:spChg chg="add mod">
          <ac:chgData name="Yi Zhang" userId="5b06296ba79af796" providerId="LiveId" clId="{705FF1B4-03B3-459D-9702-9976DAB133D1}" dt="2023-11-30T12:24:51.712" v="200" actId="571"/>
          <ac:spMkLst>
            <pc:docMk/>
            <pc:sldMk cId="2081504659" sldId="481"/>
            <ac:spMk id="20" creationId="{4046E569-410D-57B4-F22B-D85AC4F7B652}"/>
          </ac:spMkLst>
        </pc:spChg>
        <pc:spChg chg="mod">
          <ac:chgData name="Yi Zhang" userId="5b06296ba79af796" providerId="LiveId" clId="{705FF1B4-03B3-459D-9702-9976DAB133D1}" dt="2023-11-30T12:20:34.672" v="78" actId="1035"/>
          <ac:spMkLst>
            <pc:docMk/>
            <pc:sldMk cId="2081504659" sldId="481"/>
            <ac:spMk id="31" creationId="{980CEF11-87D2-41FC-B18D-DB32575E180C}"/>
          </ac:spMkLst>
        </pc:spChg>
        <pc:spChg chg="mod">
          <ac:chgData name="Yi Zhang" userId="5b06296ba79af796" providerId="LiveId" clId="{705FF1B4-03B3-459D-9702-9976DAB133D1}" dt="2023-11-30T12:22:36.403" v="123" actId="1035"/>
          <ac:spMkLst>
            <pc:docMk/>
            <pc:sldMk cId="2081504659" sldId="481"/>
            <ac:spMk id="34" creationId="{3929B341-40D3-420B-849D-0BA8FD34B2FF}"/>
          </ac:spMkLst>
        </pc:spChg>
        <pc:spChg chg="mod">
          <ac:chgData name="Yi Zhang" userId="5b06296ba79af796" providerId="LiveId" clId="{705FF1B4-03B3-459D-9702-9976DAB133D1}" dt="2023-11-30T12:20:34.672" v="78" actId="1035"/>
          <ac:spMkLst>
            <pc:docMk/>
            <pc:sldMk cId="2081504659" sldId="481"/>
            <ac:spMk id="43" creationId="{70AF16DC-1EEB-4DD4-B164-33C1E90F7051}"/>
          </ac:spMkLst>
        </pc:spChg>
        <pc:grpChg chg="mod">
          <ac:chgData name="Yi Zhang" userId="5b06296ba79af796" providerId="LiveId" clId="{705FF1B4-03B3-459D-9702-9976DAB133D1}" dt="2023-11-30T12:20:51.330" v="79" actId="1076"/>
          <ac:grpSpMkLst>
            <pc:docMk/>
            <pc:sldMk cId="2081504659" sldId="481"/>
            <ac:grpSpMk id="5" creationId="{26DCEEEB-8148-43CC-95CE-1B1B74A5C4DA}"/>
          </ac:grpSpMkLst>
        </pc:grpChg>
        <pc:grpChg chg="mod">
          <ac:chgData name="Yi Zhang" userId="5b06296ba79af796" providerId="LiveId" clId="{705FF1B4-03B3-459D-9702-9976DAB133D1}" dt="2023-11-30T12:21:11.574" v="81" actId="1076"/>
          <ac:grpSpMkLst>
            <pc:docMk/>
            <pc:sldMk cId="2081504659" sldId="481"/>
            <ac:grpSpMk id="8" creationId="{E789A071-C331-42DB-9059-4A717CA02E3C}"/>
          </ac:grpSpMkLst>
        </pc:grpChg>
        <pc:grpChg chg="mod">
          <ac:chgData name="Yi Zhang" userId="5b06296ba79af796" providerId="LiveId" clId="{705FF1B4-03B3-459D-9702-9976DAB133D1}" dt="2023-11-30T12:20:34.672" v="78" actId="1035"/>
          <ac:grpSpMkLst>
            <pc:docMk/>
            <pc:sldMk cId="2081504659" sldId="481"/>
            <ac:grpSpMk id="28" creationId="{05A5E70F-8A3A-439D-89F1-EFC32B7876B7}"/>
          </ac:grpSpMkLst>
        </pc:grpChg>
        <pc:grpChg chg="mod">
          <ac:chgData name="Yi Zhang" userId="5b06296ba79af796" providerId="LiveId" clId="{705FF1B4-03B3-459D-9702-9976DAB133D1}" dt="2023-11-30T12:23:32.484" v="172" actId="1035"/>
          <ac:grpSpMkLst>
            <pc:docMk/>
            <pc:sldMk cId="2081504659" sldId="481"/>
            <ac:grpSpMk id="33" creationId="{03ACCF64-78E7-49F4-AB87-E3DE1F9C66F1}"/>
          </ac:grpSpMkLst>
        </pc:grpChg>
        <pc:grpChg chg="mod">
          <ac:chgData name="Yi Zhang" userId="5b06296ba79af796" providerId="LiveId" clId="{705FF1B4-03B3-459D-9702-9976DAB133D1}" dt="2023-11-30T12:20:34.672" v="78" actId="1035"/>
          <ac:grpSpMkLst>
            <pc:docMk/>
            <pc:sldMk cId="2081504659" sldId="481"/>
            <ac:grpSpMk id="35" creationId="{718AB7AF-82D9-4595-B4D4-00E0558D672A}"/>
          </ac:grpSpMkLst>
        </pc:grpChg>
        <pc:picChg chg="add mod">
          <ac:chgData name="Yi Zhang" userId="5b06296ba79af796" providerId="LiveId" clId="{705FF1B4-03B3-459D-9702-9976DAB133D1}" dt="2023-11-30T12:23:54.543" v="178" actId="1076"/>
          <ac:picMkLst>
            <pc:docMk/>
            <pc:sldMk cId="2081504659" sldId="481"/>
            <ac:picMk id="3" creationId="{E26D5762-2AEB-29E5-0E85-77E95B8F1736}"/>
          </ac:picMkLst>
        </pc:picChg>
        <pc:picChg chg="mod">
          <ac:chgData name="Yi Zhang" userId="5b06296ba79af796" providerId="LiveId" clId="{705FF1B4-03B3-459D-9702-9976DAB133D1}" dt="2023-11-30T12:20:34.672" v="78" actId="1035"/>
          <ac:picMkLst>
            <pc:docMk/>
            <pc:sldMk cId="2081504659" sldId="481"/>
            <ac:picMk id="12" creationId="{A88339F1-2220-4682-83BA-9FE54A092FEB}"/>
          </ac:picMkLst>
        </pc:picChg>
        <pc:picChg chg="mod">
          <ac:chgData name="Yi Zhang" userId="5b06296ba79af796" providerId="LiveId" clId="{705FF1B4-03B3-459D-9702-9976DAB133D1}" dt="2023-11-30T12:25:34.356" v="252" actId="1076"/>
          <ac:picMkLst>
            <pc:docMk/>
            <pc:sldMk cId="2081504659" sldId="481"/>
            <ac:picMk id="13" creationId="{CD140E48-2C42-42D4-9C4D-175B310F0EE0}"/>
          </ac:picMkLst>
        </pc:picChg>
        <pc:picChg chg="add mod">
          <ac:chgData name="Yi Zhang" userId="5b06296ba79af796" providerId="LiveId" clId="{705FF1B4-03B3-459D-9702-9976DAB133D1}" dt="2023-11-30T12:24:51.712" v="200" actId="571"/>
          <ac:picMkLst>
            <pc:docMk/>
            <pc:sldMk cId="2081504659" sldId="481"/>
            <ac:picMk id="19" creationId="{9506508D-AA7E-4F3E-0B79-BBD4B47895FD}"/>
          </ac:picMkLst>
        </pc:picChg>
        <pc:cxnChg chg="mod">
          <ac:chgData name="Yi Zhang" userId="5b06296ba79af796" providerId="LiveId" clId="{705FF1B4-03B3-459D-9702-9976DAB133D1}" dt="2023-11-30T12:20:34.672" v="78" actId="1035"/>
          <ac:cxnSpMkLst>
            <pc:docMk/>
            <pc:sldMk cId="2081504659" sldId="481"/>
            <ac:cxnSpMk id="15" creationId="{4BB5075E-57E0-4569-8740-C8C7EC9406FD}"/>
          </ac:cxnSpMkLst>
        </pc:cxnChg>
        <pc:cxnChg chg="mod">
          <ac:chgData name="Yi Zhang" userId="5b06296ba79af796" providerId="LiveId" clId="{705FF1B4-03B3-459D-9702-9976DAB133D1}" dt="2023-11-30T12:20:34.672" v="78" actId="1035"/>
          <ac:cxnSpMkLst>
            <pc:docMk/>
            <pc:sldMk cId="2081504659" sldId="481"/>
            <ac:cxnSpMk id="18" creationId="{5254054E-42E5-45A7-ACF1-7404A115FA2D}"/>
          </ac:cxnSpMkLst>
        </pc:cxnChg>
        <pc:cxnChg chg="add mod">
          <ac:chgData name="Yi Zhang" userId="5b06296ba79af796" providerId="LiveId" clId="{705FF1B4-03B3-459D-9702-9976DAB133D1}" dt="2023-11-30T12:25:42.861" v="255" actId="1037"/>
          <ac:cxnSpMkLst>
            <pc:docMk/>
            <pc:sldMk cId="2081504659" sldId="481"/>
            <ac:cxnSpMk id="21" creationId="{374492AF-7C6D-6B47-2D31-8EA7080A44B6}"/>
          </ac:cxnSpMkLst>
        </pc:cxnChg>
        <pc:cxnChg chg="mod">
          <ac:chgData name="Yi Zhang" userId="5b06296ba79af796" providerId="LiveId" clId="{705FF1B4-03B3-459D-9702-9976DAB133D1}" dt="2023-11-30T12:20:34.672" v="78" actId="1035"/>
          <ac:cxnSpMkLst>
            <pc:docMk/>
            <pc:sldMk cId="2081504659" sldId="481"/>
            <ac:cxnSpMk id="22" creationId="{EA921F83-9810-44EB-90E4-520829716D85}"/>
          </ac:cxnSpMkLst>
        </pc:cxnChg>
        <pc:cxnChg chg="add mod">
          <ac:chgData name="Yi Zhang" userId="5b06296ba79af796" providerId="LiveId" clId="{705FF1B4-03B3-459D-9702-9976DAB133D1}" dt="2023-11-30T12:25:35.706" v="253" actId="1037"/>
          <ac:cxnSpMkLst>
            <pc:docMk/>
            <pc:sldMk cId="2081504659" sldId="481"/>
            <ac:cxnSpMk id="23" creationId="{6EBE131F-133B-E1FB-772C-2CC638A1FCAA}"/>
          </ac:cxnSpMkLst>
        </pc:cxnChg>
      </pc:sldChg>
      <pc:sldChg chg="addSp modSp mod">
        <pc:chgData name="Yi Zhang" userId="5b06296ba79af796" providerId="LiveId" clId="{705FF1B4-03B3-459D-9702-9976DAB133D1}" dt="2023-11-30T12:30:30.940" v="366" actId="1076"/>
        <pc:sldMkLst>
          <pc:docMk/>
          <pc:sldMk cId="3937408459" sldId="482"/>
        </pc:sldMkLst>
        <pc:spChg chg="mod">
          <ac:chgData name="Yi Zhang" userId="5b06296ba79af796" providerId="LiveId" clId="{705FF1B4-03B3-459D-9702-9976DAB133D1}" dt="2023-11-30T12:27:04.715" v="285" actId="1035"/>
          <ac:spMkLst>
            <pc:docMk/>
            <pc:sldMk cId="3937408459" sldId="482"/>
            <ac:spMk id="5" creationId="{975B319B-6A93-42C6-BE95-B4D4E3E249E7}"/>
          </ac:spMkLst>
        </pc:spChg>
        <pc:spChg chg="mod">
          <ac:chgData name="Yi Zhang" userId="5b06296ba79af796" providerId="LiveId" clId="{705FF1B4-03B3-459D-9702-9976DAB133D1}" dt="2023-11-30T12:29:53.947" v="362" actId="20577"/>
          <ac:spMkLst>
            <pc:docMk/>
            <pc:sldMk cId="3937408459" sldId="482"/>
            <ac:spMk id="9" creationId="{CDD59CF0-CA22-49AE-BD98-F0751966A11E}"/>
          </ac:spMkLst>
        </pc:spChg>
        <pc:spChg chg="mod">
          <ac:chgData name="Yi Zhang" userId="5b06296ba79af796" providerId="LiveId" clId="{705FF1B4-03B3-459D-9702-9976DAB133D1}" dt="2023-11-30T12:30:07.353" v="364" actId="1076"/>
          <ac:spMkLst>
            <pc:docMk/>
            <pc:sldMk cId="3937408459" sldId="482"/>
            <ac:spMk id="17" creationId="{524622C9-1A88-D261-9F39-CEDD3D428508}"/>
          </ac:spMkLst>
        </pc:spChg>
        <pc:spChg chg="mod">
          <ac:chgData name="Yi Zhang" userId="5b06296ba79af796" providerId="LiveId" clId="{705FF1B4-03B3-459D-9702-9976DAB133D1}" dt="2023-11-30T12:26:55.995" v="270" actId="1076"/>
          <ac:spMkLst>
            <pc:docMk/>
            <pc:sldMk cId="3937408459" sldId="482"/>
            <ac:spMk id="18" creationId="{6B54B646-4B79-4964-B3E4-1EE088B8745A}"/>
          </ac:spMkLst>
        </pc:spChg>
        <pc:spChg chg="mod">
          <ac:chgData name="Yi Zhang" userId="5b06296ba79af796" providerId="LiveId" clId="{705FF1B4-03B3-459D-9702-9976DAB133D1}" dt="2023-11-30T12:27:04.715" v="285" actId="1035"/>
          <ac:spMkLst>
            <pc:docMk/>
            <pc:sldMk cId="3937408459" sldId="482"/>
            <ac:spMk id="19" creationId="{1389BA0F-0E33-4E6D-AA48-8BC1333E45B3}"/>
          </ac:spMkLst>
        </pc:spChg>
        <pc:spChg chg="mod">
          <ac:chgData name="Yi Zhang" userId="5b06296ba79af796" providerId="LiveId" clId="{705FF1B4-03B3-459D-9702-9976DAB133D1}" dt="2023-11-30T12:30:07.353" v="364" actId="1076"/>
          <ac:spMkLst>
            <pc:docMk/>
            <pc:sldMk cId="3937408459" sldId="482"/>
            <ac:spMk id="20" creationId="{D00651A0-CD0D-612B-1FA7-EDE6ABFB3C63}"/>
          </ac:spMkLst>
        </pc:spChg>
        <pc:spChg chg="mod">
          <ac:chgData name="Yi Zhang" userId="5b06296ba79af796" providerId="LiveId" clId="{705FF1B4-03B3-459D-9702-9976DAB133D1}" dt="2023-11-30T12:30:30.940" v="366" actId="1076"/>
          <ac:spMkLst>
            <pc:docMk/>
            <pc:sldMk cId="3937408459" sldId="482"/>
            <ac:spMk id="27" creationId="{15C058C7-928E-E3F9-6CEB-AD0C49614438}"/>
          </ac:spMkLst>
        </pc:spChg>
        <pc:spChg chg="mod">
          <ac:chgData name="Yi Zhang" userId="5b06296ba79af796" providerId="LiveId" clId="{705FF1B4-03B3-459D-9702-9976DAB133D1}" dt="2023-11-30T12:30:30.940" v="366" actId="1076"/>
          <ac:spMkLst>
            <pc:docMk/>
            <pc:sldMk cId="3937408459" sldId="482"/>
            <ac:spMk id="28" creationId="{7972027D-75F6-181B-3FCE-2A80E8FA2AA2}"/>
          </ac:spMkLst>
        </pc:spChg>
        <pc:spChg chg="mod">
          <ac:chgData name="Yi Zhang" userId="5b06296ba79af796" providerId="LiveId" clId="{705FF1B4-03B3-459D-9702-9976DAB133D1}" dt="2023-11-30T12:30:30.940" v="366" actId="1076"/>
          <ac:spMkLst>
            <pc:docMk/>
            <pc:sldMk cId="3937408459" sldId="482"/>
            <ac:spMk id="29" creationId="{AC843083-40C4-9AA4-281C-1878E5A804C6}"/>
          </ac:spMkLst>
        </pc:spChg>
        <pc:spChg chg="mod">
          <ac:chgData name="Yi Zhang" userId="5b06296ba79af796" providerId="LiveId" clId="{705FF1B4-03B3-459D-9702-9976DAB133D1}" dt="2023-11-30T12:30:30.940" v="366" actId="1076"/>
          <ac:spMkLst>
            <pc:docMk/>
            <pc:sldMk cId="3937408459" sldId="482"/>
            <ac:spMk id="38" creationId="{0C3B3DC3-4DF2-A031-64FC-948BF517D9E1}"/>
          </ac:spMkLst>
        </pc:spChg>
        <pc:spChg chg="mod">
          <ac:chgData name="Yi Zhang" userId="5b06296ba79af796" providerId="LiveId" clId="{705FF1B4-03B3-459D-9702-9976DAB133D1}" dt="2023-11-30T12:30:30.940" v="366" actId="1076"/>
          <ac:spMkLst>
            <pc:docMk/>
            <pc:sldMk cId="3937408459" sldId="482"/>
            <ac:spMk id="39" creationId="{B0E4FF07-42AC-DE38-66D5-6324D6D4CF60}"/>
          </ac:spMkLst>
        </pc:spChg>
        <pc:spChg chg="mod">
          <ac:chgData name="Yi Zhang" userId="5b06296ba79af796" providerId="LiveId" clId="{705FF1B4-03B3-459D-9702-9976DAB133D1}" dt="2023-11-30T12:30:30.940" v="366" actId="1076"/>
          <ac:spMkLst>
            <pc:docMk/>
            <pc:sldMk cId="3937408459" sldId="482"/>
            <ac:spMk id="40" creationId="{496E8F6E-52DC-339D-7096-69EF7F728F14}"/>
          </ac:spMkLst>
        </pc:spChg>
        <pc:grpChg chg="add mod">
          <ac:chgData name="Yi Zhang" userId="5b06296ba79af796" providerId="LiveId" clId="{705FF1B4-03B3-459D-9702-9976DAB133D1}" dt="2023-11-30T12:30:07.353" v="364" actId="1076"/>
          <ac:grpSpMkLst>
            <pc:docMk/>
            <pc:sldMk cId="3937408459" sldId="482"/>
            <ac:grpSpMk id="2" creationId="{C967CD6F-846F-2D81-DA0D-8A2D862E242F}"/>
          </ac:grpSpMkLst>
        </pc:grpChg>
        <pc:grpChg chg="add mod">
          <ac:chgData name="Yi Zhang" userId="5b06296ba79af796" providerId="LiveId" clId="{705FF1B4-03B3-459D-9702-9976DAB133D1}" dt="2023-11-30T12:30:30.940" v="366" actId="1076"/>
          <ac:grpSpMkLst>
            <pc:docMk/>
            <pc:sldMk cId="3937408459" sldId="482"/>
            <ac:grpSpMk id="26" creationId="{29BA29E9-AE7C-C222-11B5-C1E138FECB4F}"/>
          </ac:grpSpMkLst>
        </pc:grpChg>
        <pc:picChg chg="mod">
          <ac:chgData name="Yi Zhang" userId="5b06296ba79af796" providerId="LiveId" clId="{705FF1B4-03B3-459D-9702-9976DAB133D1}" dt="2023-11-30T12:30:07.353" v="364" actId="1076"/>
          <ac:picMkLst>
            <pc:docMk/>
            <pc:sldMk cId="3937408459" sldId="482"/>
            <ac:picMk id="3" creationId="{1687B8AD-9CD9-9811-6743-C1FDB9902461}"/>
          </ac:picMkLst>
        </pc:picChg>
        <pc:picChg chg="mod">
          <ac:chgData name="Yi Zhang" userId="5b06296ba79af796" providerId="LiveId" clId="{705FF1B4-03B3-459D-9702-9976DAB133D1}" dt="2023-11-30T12:26:46.918" v="269" actId="1076"/>
          <ac:picMkLst>
            <pc:docMk/>
            <pc:sldMk cId="3937408459" sldId="482"/>
            <ac:picMk id="10" creationId="{567CBDC6-C09E-4599-9BE8-8899DCF5396C}"/>
          </ac:picMkLst>
        </pc:picChg>
        <pc:picChg chg="mod">
          <ac:chgData name="Yi Zhang" userId="5b06296ba79af796" providerId="LiveId" clId="{705FF1B4-03B3-459D-9702-9976DAB133D1}" dt="2023-11-30T12:30:07.353" v="364" actId="1076"/>
          <ac:picMkLst>
            <pc:docMk/>
            <pc:sldMk cId="3937408459" sldId="482"/>
            <ac:picMk id="21" creationId="{F685E3E8-00D3-B9CF-E1FC-D3712CC4ED3A}"/>
          </ac:picMkLst>
        </pc:picChg>
        <pc:picChg chg="mod">
          <ac:chgData name="Yi Zhang" userId="5b06296ba79af796" providerId="LiveId" clId="{705FF1B4-03B3-459D-9702-9976DAB133D1}" dt="2023-11-30T12:30:07.353" v="364" actId="1076"/>
          <ac:picMkLst>
            <pc:docMk/>
            <pc:sldMk cId="3937408459" sldId="482"/>
            <ac:picMk id="22" creationId="{7B7F9C6E-A2AB-DE5D-D574-D79C12B9E764}"/>
          </ac:picMkLst>
        </pc:picChg>
        <pc:picChg chg="mod">
          <ac:chgData name="Yi Zhang" userId="5b06296ba79af796" providerId="LiveId" clId="{705FF1B4-03B3-459D-9702-9976DAB133D1}" dt="2023-11-30T12:30:07.353" v="364" actId="1076"/>
          <ac:picMkLst>
            <pc:docMk/>
            <pc:sldMk cId="3937408459" sldId="482"/>
            <ac:picMk id="23" creationId="{04AD63C9-D692-C0FB-A0CE-6B68190C9652}"/>
          </ac:picMkLst>
        </pc:picChg>
        <pc:picChg chg="mod">
          <ac:chgData name="Yi Zhang" userId="5b06296ba79af796" providerId="LiveId" clId="{705FF1B4-03B3-459D-9702-9976DAB133D1}" dt="2023-11-30T12:30:07.353" v="364" actId="1076"/>
          <ac:picMkLst>
            <pc:docMk/>
            <pc:sldMk cId="3937408459" sldId="482"/>
            <ac:picMk id="24" creationId="{6754E24B-2F34-CD32-E08A-E04234363A25}"/>
          </ac:picMkLst>
        </pc:picChg>
        <pc:picChg chg="mod">
          <ac:chgData name="Yi Zhang" userId="5b06296ba79af796" providerId="LiveId" clId="{705FF1B4-03B3-459D-9702-9976DAB133D1}" dt="2023-11-30T12:30:07.353" v="364" actId="1076"/>
          <ac:picMkLst>
            <pc:docMk/>
            <pc:sldMk cId="3937408459" sldId="482"/>
            <ac:picMk id="25" creationId="{2E74AAA1-DC2E-26F5-ACFB-F453F1802D33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30" creationId="{80621B2D-7773-2096-21C9-4FFC8A1AEEF5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31" creationId="{11410D09-B30F-5073-2CED-6F86A686ECEF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32" creationId="{2BE6BF82-4319-9D3E-54A4-439610493431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33" creationId="{E85576E2-0576-010B-31E7-A059B459D3EA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34" creationId="{3DA50F14-BC04-1FC4-4C79-AA95C01EB2B1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35" creationId="{5B9AF79B-AB0D-B624-E517-4EAB3BB5BB00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36" creationId="{8956203F-0E6D-EBA4-2B21-700F26A80237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37" creationId="{A8E7A58A-7805-15EB-4870-BC06BB0F0E22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41" creationId="{D60F9E83-ABFF-B53B-1D35-0420D3A44C76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42" creationId="{FD244AEE-0556-5775-0603-BCF88BD75241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43" creationId="{AABA65E5-1345-A7C3-E4E9-4A849D88449A}"/>
          </ac:picMkLst>
        </pc:picChg>
        <pc:picChg chg="mod">
          <ac:chgData name="Yi Zhang" userId="5b06296ba79af796" providerId="LiveId" clId="{705FF1B4-03B3-459D-9702-9976DAB133D1}" dt="2023-11-30T12:30:30.940" v="366" actId="1076"/>
          <ac:picMkLst>
            <pc:docMk/>
            <pc:sldMk cId="3937408459" sldId="482"/>
            <ac:picMk id="44" creationId="{4E726DD3-0EC7-34AF-9222-3DEA4FFBF9C2}"/>
          </ac:picMkLst>
        </pc:picChg>
        <pc:cxnChg chg="mod">
          <ac:chgData name="Yi Zhang" userId="5b06296ba79af796" providerId="LiveId" clId="{705FF1B4-03B3-459D-9702-9976DAB133D1}" dt="2023-11-30T12:26:46.918" v="269" actId="1076"/>
          <ac:cxnSpMkLst>
            <pc:docMk/>
            <pc:sldMk cId="3937408459" sldId="482"/>
            <ac:cxnSpMk id="13" creationId="{D25CA075-904B-4036-B49F-5F2E05994CBE}"/>
          </ac:cxnSpMkLst>
        </pc:cxnChg>
      </pc:sldChg>
      <pc:sldChg chg="addSp delSp modSp mod">
        <pc:chgData name="Yi Zhang" userId="5b06296ba79af796" providerId="LiveId" clId="{705FF1B4-03B3-459D-9702-9976DAB133D1}" dt="2023-11-30T13:03:14.375" v="979" actId="1076"/>
        <pc:sldMkLst>
          <pc:docMk/>
          <pc:sldMk cId="391512675" sldId="483"/>
        </pc:sldMkLst>
        <pc:spChg chg="mod">
          <ac:chgData name="Yi Zhang" userId="5b06296ba79af796" providerId="LiveId" clId="{705FF1B4-03B3-459D-9702-9976DAB133D1}" dt="2023-11-30T13:03:14.375" v="979" actId="1076"/>
          <ac:spMkLst>
            <pc:docMk/>
            <pc:sldMk cId="391512675" sldId="483"/>
            <ac:spMk id="2" creationId="{F59D455A-7A90-9ABC-429C-1A3608DF775C}"/>
          </ac:spMkLst>
        </pc:spChg>
        <pc:spChg chg="add del">
          <ac:chgData name="Yi Zhang" userId="5b06296ba79af796" providerId="LiveId" clId="{705FF1B4-03B3-459D-9702-9976DAB133D1}" dt="2023-11-30T12:49:45.620" v="865" actId="478"/>
          <ac:spMkLst>
            <pc:docMk/>
            <pc:sldMk cId="391512675" sldId="483"/>
            <ac:spMk id="5" creationId="{F07B89B3-0054-3B08-5F2B-26CEAE97EE3A}"/>
          </ac:spMkLst>
        </pc:spChg>
        <pc:spChg chg="mod">
          <ac:chgData name="Yi Zhang" userId="5b06296ba79af796" providerId="LiveId" clId="{705FF1B4-03B3-459D-9702-9976DAB133D1}" dt="2023-11-30T12:49:31.229" v="861" actId="20577"/>
          <ac:spMkLst>
            <pc:docMk/>
            <pc:sldMk cId="391512675" sldId="483"/>
            <ac:spMk id="9" creationId="{CDD59CF0-CA22-49AE-BD98-F0751966A11E}"/>
          </ac:spMkLst>
        </pc:spChg>
        <pc:graphicFrameChg chg="mod">
          <ac:chgData name="Yi Zhang" userId="5b06296ba79af796" providerId="LiveId" clId="{705FF1B4-03B3-459D-9702-9976DAB133D1}" dt="2023-11-30T12:59:14.845" v="903" actId="1076"/>
          <ac:graphicFrameMkLst>
            <pc:docMk/>
            <pc:sldMk cId="391512675" sldId="483"/>
            <ac:graphicFrameMk id="21" creationId="{44207D66-2B85-4242-56E9-53B5E1981661}"/>
          </ac:graphicFrameMkLst>
        </pc:graphicFrameChg>
      </pc:sldChg>
      <pc:sldChg chg="addSp delSp modSp mod delAnim modAnim">
        <pc:chgData name="Yi Zhang" userId="5b06296ba79af796" providerId="LiveId" clId="{705FF1B4-03B3-459D-9702-9976DAB133D1}" dt="2023-11-30T13:03:42.546" v="985" actId="14100"/>
        <pc:sldMkLst>
          <pc:docMk/>
          <pc:sldMk cId="4107667492" sldId="484"/>
        </pc:sldMkLst>
        <pc:spChg chg="add mod">
          <ac:chgData name="Yi Zhang" userId="5b06296ba79af796" providerId="LiveId" clId="{705FF1B4-03B3-459D-9702-9976DAB133D1}" dt="2023-11-30T13:00:50.084" v="963" actId="20577"/>
          <ac:spMkLst>
            <pc:docMk/>
            <pc:sldMk cId="4107667492" sldId="484"/>
            <ac:spMk id="6" creationId="{D538EB4F-F91B-30FD-602D-059D934B5006}"/>
          </ac:spMkLst>
        </pc:spChg>
        <pc:spChg chg="mod">
          <ac:chgData name="Yi Zhang" userId="5b06296ba79af796" providerId="LiveId" clId="{705FF1B4-03B3-459D-9702-9976DAB133D1}" dt="2023-11-30T13:00:21.106" v="908" actId="122"/>
          <ac:spMkLst>
            <pc:docMk/>
            <pc:sldMk cId="4107667492" sldId="484"/>
            <ac:spMk id="8" creationId="{D9832C58-DEA6-BAD3-5AA6-6BF2A94ACAF7}"/>
          </ac:spMkLst>
        </pc:spChg>
        <pc:spChg chg="mod">
          <ac:chgData name="Yi Zhang" userId="5b06296ba79af796" providerId="LiveId" clId="{705FF1B4-03B3-459D-9702-9976DAB133D1}" dt="2023-11-30T13:00:05.574" v="906" actId="113"/>
          <ac:spMkLst>
            <pc:docMk/>
            <pc:sldMk cId="4107667492" sldId="484"/>
            <ac:spMk id="9" creationId="{CDD59CF0-CA22-49AE-BD98-F0751966A11E}"/>
          </ac:spMkLst>
        </pc:spChg>
        <pc:spChg chg="add mod">
          <ac:chgData name="Yi Zhang" userId="5b06296ba79af796" providerId="LiveId" clId="{705FF1B4-03B3-459D-9702-9976DAB133D1}" dt="2023-11-30T13:03:42.546" v="985" actId="14100"/>
          <ac:spMkLst>
            <pc:docMk/>
            <pc:sldMk cId="4107667492" sldId="484"/>
            <ac:spMk id="11" creationId="{895B3211-8DCA-E0BE-B3AC-C2CCB80EA855}"/>
          </ac:spMkLst>
        </pc:spChg>
        <pc:spChg chg="mod">
          <ac:chgData name="Yi Zhang" userId="5b06296ba79af796" providerId="LiveId" clId="{705FF1B4-03B3-459D-9702-9976DAB133D1}" dt="2023-11-30T13:01:11.576" v="966" actId="1076"/>
          <ac:spMkLst>
            <pc:docMk/>
            <pc:sldMk cId="4107667492" sldId="484"/>
            <ac:spMk id="14" creationId="{F4A5BC22-057A-BFA5-304A-524AFE320845}"/>
          </ac:spMkLst>
        </pc:spChg>
        <pc:picChg chg="mod">
          <ac:chgData name="Yi Zhang" userId="5b06296ba79af796" providerId="LiveId" clId="{705FF1B4-03B3-459D-9702-9976DAB133D1}" dt="2023-11-30T13:01:44.054" v="973" actId="1076"/>
          <ac:picMkLst>
            <pc:docMk/>
            <pc:sldMk cId="4107667492" sldId="484"/>
            <ac:picMk id="13" creationId="{E6F19846-0FE6-A128-60DF-E9EE8431AFAD}"/>
          </ac:picMkLst>
        </pc:picChg>
        <pc:cxnChg chg="del mod">
          <ac:chgData name="Yi Zhang" userId="5b06296ba79af796" providerId="LiveId" clId="{705FF1B4-03B3-459D-9702-9976DAB133D1}" dt="2023-11-30T13:01:29.057" v="970" actId="478"/>
          <ac:cxnSpMkLst>
            <pc:docMk/>
            <pc:sldMk cId="4107667492" sldId="484"/>
            <ac:cxnSpMk id="33" creationId="{02E0DE85-C3B0-F129-F7C4-4161C5A95BE7}"/>
          </ac:cxnSpMkLst>
        </pc:cxnChg>
      </pc:sldChg>
      <pc:sldChg chg="modSp mod">
        <pc:chgData name="Yi Zhang" userId="5b06296ba79af796" providerId="LiveId" clId="{705FF1B4-03B3-459D-9702-9976DAB133D1}" dt="2023-11-30T12:50:58.279" v="898" actId="20577"/>
        <pc:sldMkLst>
          <pc:docMk/>
          <pc:sldMk cId="3570044807" sldId="486"/>
        </pc:sldMkLst>
        <pc:spChg chg="mod">
          <ac:chgData name="Yi Zhang" userId="5b06296ba79af796" providerId="LiveId" clId="{705FF1B4-03B3-459D-9702-9976DAB133D1}" dt="2023-11-30T12:50:58.279" v="898" actId="20577"/>
          <ac:spMkLst>
            <pc:docMk/>
            <pc:sldMk cId="3570044807" sldId="486"/>
            <ac:spMk id="9" creationId="{CDD59CF0-CA22-49AE-BD98-F0751966A11E}"/>
          </ac:spMkLst>
        </pc:spChg>
      </pc:sldChg>
      <pc:sldChg chg="addSp delSp modSp mod">
        <pc:chgData name="Yi Zhang" userId="5b06296ba79af796" providerId="LiveId" clId="{705FF1B4-03B3-459D-9702-9976DAB133D1}" dt="2023-11-30T12:41:50.462" v="790" actId="1076"/>
        <pc:sldMkLst>
          <pc:docMk/>
          <pc:sldMk cId="3873264950" sldId="487"/>
        </pc:sldMkLst>
        <pc:spChg chg="mod">
          <ac:chgData name="Yi Zhang" userId="5b06296ba79af796" providerId="LiveId" clId="{705FF1B4-03B3-459D-9702-9976DAB133D1}" dt="2023-11-30T12:41:37.839" v="788" actId="20577"/>
          <ac:spMkLst>
            <pc:docMk/>
            <pc:sldMk cId="3873264950" sldId="487"/>
            <ac:spMk id="9" creationId="{CDD59CF0-CA22-49AE-BD98-F0751966A11E}"/>
          </ac:spMkLst>
        </pc:spChg>
        <pc:spChg chg="add mod">
          <ac:chgData name="Yi Zhang" userId="5b06296ba79af796" providerId="LiveId" clId="{705FF1B4-03B3-459D-9702-9976DAB133D1}" dt="2023-11-30T12:41:50.462" v="790" actId="1076"/>
          <ac:spMkLst>
            <pc:docMk/>
            <pc:sldMk cId="3873264950" sldId="487"/>
            <ac:spMk id="25" creationId="{B3843308-138D-67B1-E09C-C855629BF44C}"/>
          </ac:spMkLst>
        </pc:spChg>
        <pc:spChg chg="mod">
          <ac:chgData name="Yi Zhang" userId="5b06296ba79af796" providerId="LiveId" clId="{705FF1B4-03B3-459D-9702-9976DAB133D1}" dt="2023-11-30T12:33:57.305" v="544" actId="1076"/>
          <ac:spMkLst>
            <pc:docMk/>
            <pc:sldMk cId="3873264950" sldId="487"/>
            <ac:spMk id="26" creationId="{A09A002D-A37B-B6F4-0D68-511590BC197E}"/>
          </ac:spMkLst>
        </pc:spChg>
        <pc:spChg chg="mod">
          <ac:chgData name="Yi Zhang" userId="5b06296ba79af796" providerId="LiveId" clId="{705FF1B4-03B3-459D-9702-9976DAB133D1}" dt="2023-11-30T12:33:57.305" v="544" actId="1076"/>
          <ac:spMkLst>
            <pc:docMk/>
            <pc:sldMk cId="3873264950" sldId="487"/>
            <ac:spMk id="28" creationId="{AFBDD579-5306-29C7-D42C-17CA63FD4B2C}"/>
          </ac:spMkLst>
        </pc:spChg>
        <pc:spChg chg="del">
          <ac:chgData name="Yi Zhang" userId="5b06296ba79af796" providerId="LiveId" clId="{705FF1B4-03B3-459D-9702-9976DAB133D1}" dt="2023-11-30T12:36:20.212" v="601" actId="478"/>
          <ac:spMkLst>
            <pc:docMk/>
            <pc:sldMk cId="3873264950" sldId="487"/>
            <ac:spMk id="37" creationId="{EE2DC391-1836-C9EB-5AFA-2CFFE674C1F1}"/>
          </ac:spMkLst>
        </pc:spChg>
        <pc:spChg chg="mod">
          <ac:chgData name="Yi Zhang" userId="5b06296ba79af796" providerId="LiveId" clId="{705FF1B4-03B3-459D-9702-9976DAB133D1}" dt="2023-11-30T12:35:51.465" v="596" actId="1076"/>
          <ac:spMkLst>
            <pc:docMk/>
            <pc:sldMk cId="3873264950" sldId="487"/>
            <ac:spMk id="46" creationId="{5486A1B5-28CE-257C-9880-9944055A267F}"/>
          </ac:spMkLst>
        </pc:spChg>
        <pc:grpChg chg="del">
          <ac:chgData name="Yi Zhang" userId="5b06296ba79af796" providerId="LiveId" clId="{705FF1B4-03B3-459D-9702-9976DAB133D1}" dt="2023-11-30T12:33:48.189" v="543" actId="478"/>
          <ac:grpSpMkLst>
            <pc:docMk/>
            <pc:sldMk cId="3873264950" sldId="487"/>
            <ac:grpSpMk id="3" creationId="{6A03A022-5AC2-54CF-004F-D8A049358CF6}"/>
          </ac:grpSpMkLst>
        </pc:grpChg>
        <pc:grpChg chg="mod">
          <ac:chgData name="Yi Zhang" userId="5b06296ba79af796" providerId="LiveId" clId="{705FF1B4-03B3-459D-9702-9976DAB133D1}" dt="2023-11-30T12:33:57.305" v="544" actId="1076"/>
          <ac:grpSpMkLst>
            <pc:docMk/>
            <pc:sldMk cId="3873264950" sldId="487"/>
            <ac:grpSpMk id="38" creationId="{FB8310CB-987B-BCC0-C75F-8FA43A03EF2A}"/>
          </ac:grpSpMkLst>
        </pc:grpChg>
        <pc:grpChg chg="mod">
          <ac:chgData name="Yi Zhang" userId="5b06296ba79af796" providerId="LiveId" clId="{705FF1B4-03B3-459D-9702-9976DAB133D1}" dt="2023-11-30T12:40:59.914" v="769" actId="1035"/>
          <ac:grpSpMkLst>
            <pc:docMk/>
            <pc:sldMk cId="3873264950" sldId="487"/>
            <ac:grpSpMk id="48" creationId="{F288CE0D-88F0-4B78-77B3-41AD72A68418}"/>
          </ac:grpSpMkLst>
        </pc:grpChg>
        <pc:picChg chg="del">
          <ac:chgData name="Yi Zhang" userId="5b06296ba79af796" providerId="LiveId" clId="{705FF1B4-03B3-459D-9702-9976DAB133D1}" dt="2023-11-30T12:34:05.200" v="546" actId="478"/>
          <ac:picMkLst>
            <pc:docMk/>
            <pc:sldMk cId="3873264950" sldId="487"/>
            <ac:picMk id="2" creationId="{1B9FA5B4-4CBE-FB53-33B9-8D538D488DB0}"/>
          </ac:picMkLst>
        </pc:picChg>
        <pc:picChg chg="add mod">
          <ac:chgData name="Yi Zhang" userId="5b06296ba79af796" providerId="LiveId" clId="{705FF1B4-03B3-459D-9702-9976DAB133D1}" dt="2023-11-30T12:41:46.650" v="789" actId="1076"/>
          <ac:picMkLst>
            <pc:docMk/>
            <pc:sldMk cId="3873264950" sldId="487"/>
            <ac:picMk id="5" creationId="{932AAEDA-6328-B8CC-33EF-FAFC45FBCBA4}"/>
          </ac:picMkLst>
        </pc:picChg>
        <pc:picChg chg="mod">
          <ac:chgData name="Yi Zhang" userId="5b06296ba79af796" providerId="LiveId" clId="{705FF1B4-03B3-459D-9702-9976DAB133D1}" dt="2023-11-30T12:33:57.305" v="544" actId="1076"/>
          <ac:picMkLst>
            <pc:docMk/>
            <pc:sldMk cId="3873264950" sldId="487"/>
            <ac:picMk id="29" creationId="{6DC85B6B-D8A5-E7B6-370E-C4AD4A810835}"/>
          </ac:picMkLst>
        </pc:picChg>
        <pc:picChg chg="mod">
          <ac:chgData name="Yi Zhang" userId="5b06296ba79af796" providerId="LiveId" clId="{705FF1B4-03B3-459D-9702-9976DAB133D1}" dt="2023-11-30T12:33:57.305" v="544" actId="1076"/>
          <ac:picMkLst>
            <pc:docMk/>
            <pc:sldMk cId="3873264950" sldId="487"/>
            <ac:picMk id="31" creationId="{ABF60ABC-7F86-3272-1998-3B932B51B27E}"/>
          </ac:picMkLst>
        </pc:picChg>
        <pc:picChg chg="mod">
          <ac:chgData name="Yi Zhang" userId="5b06296ba79af796" providerId="LiveId" clId="{705FF1B4-03B3-459D-9702-9976DAB133D1}" dt="2023-11-30T12:33:57.305" v="544" actId="1076"/>
          <ac:picMkLst>
            <pc:docMk/>
            <pc:sldMk cId="3873264950" sldId="487"/>
            <ac:picMk id="32" creationId="{FC13D25B-C647-5496-5B09-7B28D0B41B38}"/>
          </ac:picMkLst>
        </pc:picChg>
        <pc:picChg chg="mod">
          <ac:chgData name="Yi Zhang" userId="5b06296ba79af796" providerId="LiveId" clId="{705FF1B4-03B3-459D-9702-9976DAB133D1}" dt="2023-11-30T12:33:57.305" v="544" actId="1076"/>
          <ac:picMkLst>
            <pc:docMk/>
            <pc:sldMk cId="3873264950" sldId="487"/>
            <ac:picMk id="34" creationId="{F58B6AB6-6F1B-3BB2-B312-079A6A41A010}"/>
          </ac:picMkLst>
        </pc:picChg>
        <pc:picChg chg="mod">
          <ac:chgData name="Yi Zhang" userId="5b06296ba79af796" providerId="LiveId" clId="{705FF1B4-03B3-459D-9702-9976DAB133D1}" dt="2023-11-30T12:33:57.305" v="544" actId="1076"/>
          <ac:picMkLst>
            <pc:docMk/>
            <pc:sldMk cId="3873264950" sldId="487"/>
            <ac:picMk id="35" creationId="{02ACF522-740B-36CA-C13B-CB66EB4A01B2}"/>
          </ac:picMkLst>
        </pc:picChg>
        <pc:picChg chg="mod">
          <ac:chgData name="Yi Zhang" userId="5b06296ba79af796" providerId="LiveId" clId="{705FF1B4-03B3-459D-9702-9976DAB133D1}" dt="2023-11-30T12:33:57.305" v="544" actId="1076"/>
          <ac:picMkLst>
            <pc:docMk/>
            <pc:sldMk cId="3873264950" sldId="487"/>
            <ac:picMk id="36" creationId="{F50988B2-05C6-25BA-7277-76AB35BD3BD8}"/>
          </ac:picMkLst>
        </pc:picChg>
        <pc:picChg chg="mod">
          <ac:chgData name="Yi Zhang" userId="5b06296ba79af796" providerId="LiveId" clId="{705FF1B4-03B3-459D-9702-9976DAB133D1}" dt="2023-11-30T12:35:18.931" v="576" actId="1076"/>
          <ac:picMkLst>
            <pc:docMk/>
            <pc:sldMk cId="3873264950" sldId="487"/>
            <ac:picMk id="42" creationId="{81FE6E5A-9A4F-5BDC-7828-B2909FA2AF50}"/>
          </ac:picMkLst>
        </pc:picChg>
      </pc:sldChg>
      <pc:sldChg chg="addSp delSp modSp mod ord">
        <pc:chgData name="Yi Zhang" userId="5b06296ba79af796" providerId="LiveId" clId="{705FF1B4-03B3-459D-9702-9976DAB133D1}" dt="2023-11-30T14:01:48.089" v="2580" actId="20577"/>
        <pc:sldMkLst>
          <pc:docMk/>
          <pc:sldMk cId="3050840647" sldId="489"/>
        </pc:sldMkLst>
        <pc:spChg chg="mod">
          <ac:chgData name="Yi Zhang" userId="5b06296ba79af796" providerId="LiveId" clId="{705FF1B4-03B3-459D-9702-9976DAB133D1}" dt="2023-11-30T13:31:39.676" v="1544" actId="1076"/>
          <ac:spMkLst>
            <pc:docMk/>
            <pc:sldMk cId="3050840647" sldId="489"/>
            <ac:spMk id="9" creationId="{CDD59CF0-CA22-49AE-BD98-F0751966A11E}"/>
          </ac:spMkLst>
        </pc:spChg>
        <pc:spChg chg="add mod">
          <ac:chgData name="Yi Zhang" userId="5b06296ba79af796" providerId="LiveId" clId="{705FF1B4-03B3-459D-9702-9976DAB133D1}" dt="2023-11-30T13:20:25.957" v="1466" actId="1076"/>
          <ac:spMkLst>
            <pc:docMk/>
            <pc:sldMk cId="3050840647" sldId="489"/>
            <ac:spMk id="12" creationId="{7395B51C-277C-99CA-1EB3-290459DFFA65}"/>
          </ac:spMkLst>
        </pc:spChg>
        <pc:spChg chg="mod">
          <ac:chgData name="Yi Zhang" userId="5b06296ba79af796" providerId="LiveId" clId="{705FF1B4-03B3-459D-9702-9976DAB133D1}" dt="2023-11-30T13:32:00.339" v="1548" actId="1076"/>
          <ac:spMkLst>
            <pc:docMk/>
            <pc:sldMk cId="3050840647" sldId="489"/>
            <ac:spMk id="13" creationId="{B6A00E2D-A2D7-B22B-1099-34C996B2CFA9}"/>
          </ac:spMkLst>
        </pc:spChg>
        <pc:spChg chg="add mod">
          <ac:chgData name="Yi Zhang" userId="5b06296ba79af796" providerId="LiveId" clId="{705FF1B4-03B3-459D-9702-9976DAB133D1}" dt="2023-11-30T13:32:43.966" v="1560" actId="1076"/>
          <ac:spMkLst>
            <pc:docMk/>
            <pc:sldMk cId="3050840647" sldId="489"/>
            <ac:spMk id="18" creationId="{30A016C0-298D-EDFD-3607-E994A09C1E38}"/>
          </ac:spMkLst>
        </pc:spChg>
        <pc:spChg chg="add del mod">
          <ac:chgData name="Yi Zhang" userId="5b06296ba79af796" providerId="LiveId" clId="{705FF1B4-03B3-459D-9702-9976DAB133D1}" dt="2023-11-30T14:01:48.089" v="2580" actId="20577"/>
          <ac:spMkLst>
            <pc:docMk/>
            <pc:sldMk cId="3050840647" sldId="489"/>
            <ac:spMk id="19" creationId="{ADBFCE39-45CB-6EB5-C1CE-77A9EB2BA6A5}"/>
          </ac:spMkLst>
        </pc:spChg>
        <pc:picChg chg="mod">
          <ac:chgData name="Yi Zhang" userId="5b06296ba79af796" providerId="LiveId" clId="{705FF1B4-03B3-459D-9702-9976DAB133D1}" dt="2023-11-30T13:20:46.188" v="1472" actId="1076"/>
          <ac:picMkLst>
            <pc:docMk/>
            <pc:sldMk cId="3050840647" sldId="489"/>
            <ac:picMk id="7" creationId="{5D6BA64C-2253-5C9B-3038-A296FB973AC7}"/>
          </ac:picMkLst>
        </pc:picChg>
        <pc:picChg chg="mod">
          <ac:chgData name="Yi Zhang" userId="5b06296ba79af796" providerId="LiveId" clId="{705FF1B4-03B3-459D-9702-9976DAB133D1}" dt="2023-11-30T13:20:57.607" v="1475" actId="1076"/>
          <ac:picMkLst>
            <pc:docMk/>
            <pc:sldMk cId="3050840647" sldId="489"/>
            <ac:picMk id="8" creationId="{C959EE2E-7AAB-8A63-5C00-FA853CA61197}"/>
          </ac:picMkLst>
        </pc:picChg>
        <pc:picChg chg="mod">
          <ac:chgData name="Yi Zhang" userId="5b06296ba79af796" providerId="LiveId" clId="{705FF1B4-03B3-459D-9702-9976DAB133D1}" dt="2023-11-30T13:31:34.288" v="1537" actId="14100"/>
          <ac:picMkLst>
            <pc:docMk/>
            <pc:sldMk cId="3050840647" sldId="489"/>
            <ac:picMk id="10" creationId="{1C568ED2-D032-E5D2-5913-5F2B17244060}"/>
          </ac:picMkLst>
        </pc:picChg>
        <pc:cxnChg chg="add mod">
          <ac:chgData name="Yi Zhang" userId="5b06296ba79af796" providerId="LiveId" clId="{705FF1B4-03B3-459D-9702-9976DAB133D1}" dt="2023-11-30T13:32:53.834" v="1562" actId="1076"/>
          <ac:cxnSpMkLst>
            <pc:docMk/>
            <pc:sldMk cId="3050840647" sldId="489"/>
            <ac:cxnSpMk id="14" creationId="{51AF562D-BAB9-3D73-3B30-3970615427C9}"/>
          </ac:cxnSpMkLst>
        </pc:cxnChg>
        <pc:cxnChg chg="add mod">
          <ac:chgData name="Yi Zhang" userId="5b06296ba79af796" providerId="LiveId" clId="{705FF1B4-03B3-459D-9702-9976DAB133D1}" dt="2023-11-30T13:33:02.394" v="1565" actId="14100"/>
          <ac:cxnSpMkLst>
            <pc:docMk/>
            <pc:sldMk cId="3050840647" sldId="489"/>
            <ac:cxnSpMk id="20" creationId="{83F4D39D-39CA-EB2F-8ECE-10527B235132}"/>
          </ac:cxnSpMkLst>
        </pc:cxnChg>
        <pc:cxnChg chg="add mod">
          <ac:chgData name="Yi Zhang" userId="5b06296ba79af796" providerId="LiveId" clId="{705FF1B4-03B3-459D-9702-9976DAB133D1}" dt="2023-11-30T13:33:12.110" v="1569" actId="14100"/>
          <ac:cxnSpMkLst>
            <pc:docMk/>
            <pc:sldMk cId="3050840647" sldId="489"/>
            <ac:cxnSpMk id="23" creationId="{9226E2FD-719C-085F-E511-D8EFADB67793}"/>
          </ac:cxnSpMkLst>
        </pc:cxnChg>
        <pc:cxnChg chg="add mod">
          <ac:chgData name="Yi Zhang" userId="5b06296ba79af796" providerId="LiveId" clId="{705FF1B4-03B3-459D-9702-9976DAB133D1}" dt="2023-11-30T13:33:29.921" v="1573" actId="14100"/>
          <ac:cxnSpMkLst>
            <pc:docMk/>
            <pc:sldMk cId="3050840647" sldId="489"/>
            <ac:cxnSpMk id="27" creationId="{88250736-5C48-2054-D17B-7C78784DC675}"/>
          </ac:cxnSpMkLst>
        </pc:cxnChg>
      </pc:sldChg>
      <pc:sldChg chg="delSp modSp mod ord">
        <pc:chgData name="Yi Zhang" userId="5b06296ba79af796" providerId="LiveId" clId="{705FF1B4-03B3-459D-9702-9976DAB133D1}" dt="2023-11-30T13:41:07.968" v="2050" actId="1036"/>
        <pc:sldMkLst>
          <pc:docMk/>
          <pc:sldMk cId="447646030" sldId="490"/>
        </pc:sldMkLst>
        <pc:spChg chg="del">
          <ac:chgData name="Yi Zhang" userId="5b06296ba79af796" providerId="LiveId" clId="{705FF1B4-03B3-459D-9702-9976DAB133D1}" dt="2023-11-30T12:52:41.616" v="899" actId="21"/>
          <ac:spMkLst>
            <pc:docMk/>
            <pc:sldMk cId="447646030" sldId="490"/>
            <ac:spMk id="2" creationId="{33033A4F-FCC8-2053-FFB8-E6BC3AE35B1B}"/>
          </ac:spMkLst>
        </pc:spChg>
        <pc:spChg chg="mod">
          <ac:chgData name="Yi Zhang" userId="5b06296ba79af796" providerId="LiveId" clId="{705FF1B4-03B3-459D-9702-9976DAB133D1}" dt="2023-11-30T13:12:43.428" v="1165" actId="1076"/>
          <ac:spMkLst>
            <pc:docMk/>
            <pc:sldMk cId="447646030" sldId="490"/>
            <ac:spMk id="3" creationId="{FD2F6A50-7C0C-DD61-3F88-8CE3E9E9DAF3}"/>
          </ac:spMkLst>
        </pc:spChg>
        <pc:spChg chg="mod">
          <ac:chgData name="Yi Zhang" userId="5b06296ba79af796" providerId="LiveId" clId="{705FF1B4-03B3-459D-9702-9976DAB133D1}" dt="2023-11-30T13:41:07.968" v="2050" actId="1036"/>
          <ac:spMkLst>
            <pc:docMk/>
            <pc:sldMk cId="447646030" sldId="490"/>
            <ac:spMk id="6" creationId="{C77824BB-85FD-E7EF-4D4A-CFD001A65555}"/>
          </ac:spMkLst>
        </pc:spChg>
        <pc:spChg chg="mod">
          <ac:chgData name="Yi Zhang" userId="5b06296ba79af796" providerId="LiveId" clId="{705FF1B4-03B3-459D-9702-9976DAB133D1}" dt="2023-11-30T13:15:20.157" v="1350" actId="20577"/>
          <ac:spMkLst>
            <pc:docMk/>
            <pc:sldMk cId="447646030" sldId="490"/>
            <ac:spMk id="9" creationId="{CDD59CF0-CA22-49AE-BD98-F0751966A11E}"/>
          </ac:spMkLst>
        </pc:spChg>
        <pc:picChg chg="mod">
          <ac:chgData name="Yi Zhang" userId="5b06296ba79af796" providerId="LiveId" clId="{705FF1B4-03B3-459D-9702-9976DAB133D1}" dt="2023-11-30T13:12:38.619" v="1164" actId="1076"/>
          <ac:picMkLst>
            <pc:docMk/>
            <pc:sldMk cId="447646030" sldId="490"/>
            <ac:picMk id="20" creationId="{17360C72-A134-4B00-B77F-9B0131A19F26}"/>
          </ac:picMkLst>
        </pc:picChg>
      </pc:sldChg>
      <pc:sldChg chg="addSp delSp modSp mod addAnim delAnim">
        <pc:chgData name="Yi Zhang" userId="5b06296ba79af796" providerId="LiveId" clId="{705FF1B4-03B3-459D-9702-9976DAB133D1}" dt="2023-11-30T12:42:55.290" v="802" actId="207"/>
        <pc:sldMkLst>
          <pc:docMk/>
          <pc:sldMk cId="3779274845" sldId="503"/>
        </pc:sldMkLst>
        <pc:spChg chg="add del mod">
          <ac:chgData name="Yi Zhang" userId="5b06296ba79af796" providerId="LiveId" clId="{705FF1B4-03B3-459D-9702-9976DAB133D1}" dt="2023-11-30T12:42:55.290" v="802" actId="207"/>
          <ac:spMkLst>
            <pc:docMk/>
            <pc:sldMk cId="3779274845" sldId="503"/>
            <ac:spMk id="27" creationId="{91C114EC-22C0-598B-3BA7-1A56CCC6C018}"/>
          </ac:spMkLst>
        </pc:spChg>
      </pc:sldChg>
      <pc:sldChg chg="modSp mod">
        <pc:chgData name="Yi Zhang" userId="5b06296ba79af796" providerId="LiveId" clId="{705FF1B4-03B3-459D-9702-9976DAB133D1}" dt="2023-11-30T13:40:46.069" v="2045" actId="1076"/>
        <pc:sldMkLst>
          <pc:docMk/>
          <pc:sldMk cId="1981298223" sldId="504"/>
        </pc:sldMkLst>
        <pc:spChg chg="mod">
          <ac:chgData name="Yi Zhang" userId="5b06296ba79af796" providerId="LiveId" clId="{705FF1B4-03B3-459D-9702-9976DAB133D1}" dt="2023-11-30T13:40:41.222" v="2044" actId="1035"/>
          <ac:spMkLst>
            <pc:docMk/>
            <pc:sldMk cId="1981298223" sldId="504"/>
            <ac:spMk id="7" creationId="{8CCB3D59-67E3-A27C-3F93-06B69AF137D3}"/>
          </ac:spMkLst>
        </pc:spChg>
        <pc:spChg chg="mod">
          <ac:chgData name="Yi Zhang" userId="5b06296ba79af796" providerId="LiveId" clId="{705FF1B4-03B3-459D-9702-9976DAB133D1}" dt="2023-11-30T13:40:41.222" v="2044" actId="1035"/>
          <ac:spMkLst>
            <pc:docMk/>
            <pc:sldMk cId="1981298223" sldId="504"/>
            <ac:spMk id="8" creationId="{EFBD67D8-0415-0718-085B-84C7B0A61EA6}"/>
          </ac:spMkLst>
        </pc:spChg>
        <pc:spChg chg="mod">
          <ac:chgData name="Yi Zhang" userId="5b06296ba79af796" providerId="LiveId" clId="{705FF1B4-03B3-459D-9702-9976DAB133D1}" dt="2023-11-30T13:40:30.936" v="2021" actId="6549"/>
          <ac:spMkLst>
            <pc:docMk/>
            <pc:sldMk cId="1981298223" sldId="504"/>
            <ac:spMk id="9" creationId="{CDD59CF0-CA22-49AE-BD98-F0751966A11E}"/>
          </ac:spMkLst>
        </pc:spChg>
        <pc:spChg chg="mod">
          <ac:chgData name="Yi Zhang" userId="5b06296ba79af796" providerId="LiveId" clId="{705FF1B4-03B3-459D-9702-9976DAB133D1}" dt="2023-11-30T13:40:41.222" v="2044" actId="1035"/>
          <ac:spMkLst>
            <pc:docMk/>
            <pc:sldMk cId="1981298223" sldId="504"/>
            <ac:spMk id="12" creationId="{ECA07A7D-5840-0E59-4D2B-3DA8CD5F21BD}"/>
          </ac:spMkLst>
        </pc:spChg>
        <pc:spChg chg="mod">
          <ac:chgData name="Yi Zhang" userId="5b06296ba79af796" providerId="LiveId" clId="{705FF1B4-03B3-459D-9702-9976DAB133D1}" dt="2023-11-30T13:40:46.069" v="2045" actId="1076"/>
          <ac:spMkLst>
            <pc:docMk/>
            <pc:sldMk cId="1981298223" sldId="504"/>
            <ac:spMk id="15" creationId="{FA44A34A-A649-1078-B16F-4D5DD691DC87}"/>
          </ac:spMkLst>
        </pc:spChg>
        <pc:spChg chg="mod">
          <ac:chgData name="Yi Zhang" userId="5b06296ba79af796" providerId="LiveId" clId="{705FF1B4-03B3-459D-9702-9976DAB133D1}" dt="2023-11-30T13:40:41.222" v="2044" actId="1035"/>
          <ac:spMkLst>
            <pc:docMk/>
            <pc:sldMk cId="1981298223" sldId="504"/>
            <ac:spMk id="16" creationId="{640E51D2-2C63-BED4-790F-72A53C96FE4D}"/>
          </ac:spMkLst>
        </pc:spChg>
        <pc:spChg chg="mod">
          <ac:chgData name="Yi Zhang" userId="5b06296ba79af796" providerId="LiveId" clId="{705FF1B4-03B3-459D-9702-9976DAB133D1}" dt="2023-11-30T13:40:41.222" v="2044" actId="1035"/>
          <ac:spMkLst>
            <pc:docMk/>
            <pc:sldMk cId="1981298223" sldId="504"/>
            <ac:spMk id="17" creationId="{4A6FD633-D6B1-C5CD-E655-6B18C29CF011}"/>
          </ac:spMkLst>
        </pc:spChg>
        <pc:picChg chg="mod">
          <ac:chgData name="Yi Zhang" userId="5b06296ba79af796" providerId="LiveId" clId="{705FF1B4-03B3-459D-9702-9976DAB133D1}" dt="2023-11-30T13:40:41.222" v="2044" actId="1035"/>
          <ac:picMkLst>
            <pc:docMk/>
            <pc:sldMk cId="1981298223" sldId="504"/>
            <ac:picMk id="2" creationId="{F5CAE84A-C4C8-15E4-B5DF-7C29F7B6524C}"/>
          </ac:picMkLst>
        </pc:picChg>
        <pc:picChg chg="mod">
          <ac:chgData name="Yi Zhang" userId="5b06296ba79af796" providerId="LiveId" clId="{705FF1B4-03B3-459D-9702-9976DAB133D1}" dt="2023-11-30T13:40:41.222" v="2044" actId="1035"/>
          <ac:picMkLst>
            <pc:docMk/>
            <pc:sldMk cId="1981298223" sldId="504"/>
            <ac:picMk id="3" creationId="{557B8596-14EC-ECB9-642B-FE2567B3B7D3}"/>
          </ac:picMkLst>
        </pc:picChg>
        <pc:picChg chg="mod">
          <ac:chgData name="Yi Zhang" userId="5b06296ba79af796" providerId="LiveId" clId="{705FF1B4-03B3-459D-9702-9976DAB133D1}" dt="2023-11-30T13:40:41.222" v="2044" actId="1035"/>
          <ac:picMkLst>
            <pc:docMk/>
            <pc:sldMk cId="1981298223" sldId="504"/>
            <ac:picMk id="5" creationId="{1345A3CA-5EA2-51F2-49C1-47BC1A07F1B7}"/>
          </ac:picMkLst>
        </pc:picChg>
        <pc:picChg chg="mod">
          <ac:chgData name="Yi Zhang" userId="5b06296ba79af796" providerId="LiveId" clId="{705FF1B4-03B3-459D-9702-9976DAB133D1}" dt="2023-11-30T13:40:41.222" v="2044" actId="1035"/>
          <ac:picMkLst>
            <pc:docMk/>
            <pc:sldMk cId="1981298223" sldId="504"/>
            <ac:picMk id="6" creationId="{B873E727-3BE7-0B43-55B7-C5EB7DA1FFFB}"/>
          </ac:picMkLst>
        </pc:picChg>
        <pc:picChg chg="mod">
          <ac:chgData name="Yi Zhang" userId="5b06296ba79af796" providerId="LiveId" clId="{705FF1B4-03B3-459D-9702-9976DAB133D1}" dt="2023-11-30T13:40:41.222" v="2044" actId="1035"/>
          <ac:picMkLst>
            <pc:docMk/>
            <pc:sldMk cId="1981298223" sldId="504"/>
            <ac:picMk id="10" creationId="{5B78F23D-A39A-2B5E-FC4D-DD79E463C822}"/>
          </ac:picMkLst>
        </pc:picChg>
      </pc:sldChg>
      <pc:sldChg chg="addSp modSp mod">
        <pc:chgData name="Yi Zhang" userId="5b06296ba79af796" providerId="LiveId" clId="{705FF1B4-03B3-459D-9702-9976DAB133D1}" dt="2023-11-30T14:01:02.815" v="2571" actId="1076"/>
        <pc:sldMkLst>
          <pc:docMk/>
          <pc:sldMk cId="2571184576" sldId="505"/>
        </pc:sldMkLst>
        <pc:spChg chg="add mod">
          <ac:chgData name="Yi Zhang" userId="5b06296ba79af796" providerId="LiveId" clId="{705FF1B4-03B3-459D-9702-9976DAB133D1}" dt="2023-11-30T12:53:07.218" v="902"/>
          <ac:spMkLst>
            <pc:docMk/>
            <pc:sldMk cId="2571184576" sldId="505"/>
            <ac:spMk id="2" creationId="{7BB7F821-012B-CFAC-E260-21487137AF2D}"/>
          </ac:spMkLst>
        </pc:spChg>
        <pc:spChg chg="mod">
          <ac:chgData name="Yi Zhang" userId="5b06296ba79af796" providerId="LiveId" clId="{705FF1B4-03B3-459D-9702-9976DAB133D1}" dt="2023-11-30T14:00:32.155" v="2570" actId="20577"/>
          <ac:spMkLst>
            <pc:docMk/>
            <pc:sldMk cId="2571184576" sldId="505"/>
            <ac:spMk id="9" creationId="{CDD59CF0-CA22-49AE-BD98-F0751966A11E}"/>
          </ac:spMkLst>
        </pc:spChg>
        <pc:picChg chg="mod">
          <ac:chgData name="Yi Zhang" userId="5b06296ba79af796" providerId="LiveId" clId="{705FF1B4-03B3-459D-9702-9976DAB133D1}" dt="2023-11-30T14:01:02.815" v="2571" actId="1076"/>
          <ac:picMkLst>
            <pc:docMk/>
            <pc:sldMk cId="2571184576" sldId="505"/>
            <ac:picMk id="10" creationId="{3F71E036-000D-D953-0BDD-CF9BDA588FCB}"/>
          </ac:picMkLst>
        </pc:picChg>
      </pc:sldChg>
      <pc:sldChg chg="addSp delSp modSp mod delAnim modAnim">
        <pc:chgData name="Yi Zhang" userId="5b06296ba79af796" providerId="LiveId" clId="{705FF1B4-03B3-459D-9702-9976DAB133D1}" dt="2023-11-30T13:59:34.602" v="2513"/>
        <pc:sldMkLst>
          <pc:docMk/>
          <pc:sldMk cId="2085474497" sldId="506"/>
        </pc:sldMkLst>
        <pc:spChg chg="mod">
          <ac:chgData name="Yi Zhang" userId="5b06296ba79af796" providerId="LiveId" clId="{705FF1B4-03B3-459D-9702-9976DAB133D1}" dt="2023-11-30T13:51:50.273" v="2443" actId="6549"/>
          <ac:spMkLst>
            <pc:docMk/>
            <pc:sldMk cId="2085474497" sldId="506"/>
            <ac:spMk id="9" creationId="{CDD59CF0-CA22-49AE-BD98-F0751966A11E}"/>
          </ac:spMkLst>
        </pc:spChg>
        <pc:spChg chg="mod">
          <ac:chgData name="Yi Zhang" userId="5b06296ba79af796" providerId="LiveId" clId="{705FF1B4-03B3-459D-9702-9976DAB133D1}" dt="2023-11-30T13:51:03.253" v="2429" actId="1035"/>
          <ac:spMkLst>
            <pc:docMk/>
            <pc:sldMk cId="2085474497" sldId="506"/>
            <ac:spMk id="15" creationId="{AFBCEB44-DCA4-C2FB-424E-C89E52BBD772}"/>
          </ac:spMkLst>
        </pc:spChg>
        <pc:spChg chg="add mod">
          <ac:chgData name="Yi Zhang" userId="5b06296ba79af796" providerId="LiveId" clId="{705FF1B4-03B3-459D-9702-9976DAB133D1}" dt="2023-11-30T13:57:53.746" v="2495" actId="14100"/>
          <ac:spMkLst>
            <pc:docMk/>
            <pc:sldMk cId="2085474497" sldId="506"/>
            <ac:spMk id="16" creationId="{9C318AA5-1537-AE3D-5F0C-9AEB90E154BB}"/>
          </ac:spMkLst>
        </pc:spChg>
        <pc:spChg chg="mod">
          <ac:chgData name="Yi Zhang" userId="5b06296ba79af796" providerId="LiveId" clId="{705FF1B4-03B3-459D-9702-9976DAB133D1}" dt="2023-11-30T13:51:03.253" v="2429" actId="1035"/>
          <ac:spMkLst>
            <pc:docMk/>
            <pc:sldMk cId="2085474497" sldId="506"/>
            <ac:spMk id="17" creationId="{8F8F6393-C6B2-60DD-24BD-2B30F25A699F}"/>
          </ac:spMkLst>
        </pc:spChg>
        <pc:spChg chg="add del mod">
          <ac:chgData name="Yi Zhang" userId="5b06296ba79af796" providerId="LiveId" clId="{705FF1B4-03B3-459D-9702-9976DAB133D1}" dt="2023-11-30T13:54:09.357" v="2456" actId="478"/>
          <ac:spMkLst>
            <pc:docMk/>
            <pc:sldMk cId="2085474497" sldId="506"/>
            <ac:spMk id="18" creationId="{98183E0D-2AAE-77B5-DF62-F7A64F95C224}"/>
          </ac:spMkLst>
        </pc:spChg>
        <pc:spChg chg="mod">
          <ac:chgData name="Yi Zhang" userId="5b06296ba79af796" providerId="LiveId" clId="{705FF1B4-03B3-459D-9702-9976DAB133D1}" dt="2023-11-30T13:51:03.253" v="2429" actId="1035"/>
          <ac:spMkLst>
            <pc:docMk/>
            <pc:sldMk cId="2085474497" sldId="506"/>
            <ac:spMk id="20" creationId="{7BFB997C-8551-2494-0A3E-4F682DCBFD55}"/>
          </ac:spMkLst>
        </pc:spChg>
        <pc:spChg chg="mod">
          <ac:chgData name="Yi Zhang" userId="5b06296ba79af796" providerId="LiveId" clId="{705FF1B4-03B3-459D-9702-9976DAB133D1}" dt="2023-11-30T13:51:03.253" v="2429" actId="1035"/>
          <ac:spMkLst>
            <pc:docMk/>
            <pc:sldMk cId="2085474497" sldId="506"/>
            <ac:spMk id="21" creationId="{30F8AD46-C6E3-B53E-25B4-FF6D9BC1C443}"/>
          </ac:spMkLst>
        </pc:spChg>
        <pc:spChg chg="add mod">
          <ac:chgData name="Yi Zhang" userId="5b06296ba79af796" providerId="LiveId" clId="{705FF1B4-03B3-459D-9702-9976DAB133D1}" dt="2023-11-30T13:58:23.079" v="2500" actId="14100"/>
          <ac:spMkLst>
            <pc:docMk/>
            <pc:sldMk cId="2085474497" sldId="506"/>
            <ac:spMk id="22" creationId="{548F323C-6065-70AB-B683-DC576FC93C92}"/>
          </ac:spMkLst>
        </pc:spChg>
        <pc:spChg chg="add mod">
          <ac:chgData name="Yi Zhang" userId="5b06296ba79af796" providerId="LiveId" clId="{705FF1B4-03B3-459D-9702-9976DAB133D1}" dt="2023-11-30T13:57:48.834" v="2494" actId="14100"/>
          <ac:spMkLst>
            <pc:docMk/>
            <pc:sldMk cId="2085474497" sldId="506"/>
            <ac:spMk id="23" creationId="{2CED5FFB-CC1C-2EDE-D934-10F9F2AE5ECE}"/>
          </ac:spMkLst>
        </pc:spChg>
        <pc:spChg chg="mod">
          <ac:chgData name="Yi Zhang" userId="5b06296ba79af796" providerId="LiveId" clId="{705FF1B4-03B3-459D-9702-9976DAB133D1}" dt="2023-11-30T13:49:50.989" v="2281" actId="1076"/>
          <ac:spMkLst>
            <pc:docMk/>
            <pc:sldMk cId="2085474497" sldId="506"/>
            <ac:spMk id="30" creationId="{30F92CD0-B4E0-0B7A-7937-5A212C871A0C}"/>
          </ac:spMkLst>
        </pc:spChg>
        <pc:spChg chg="mod">
          <ac:chgData name="Yi Zhang" userId="5b06296ba79af796" providerId="LiveId" clId="{705FF1B4-03B3-459D-9702-9976DAB133D1}" dt="2023-11-30T13:51:03.253" v="2429" actId="1035"/>
          <ac:spMkLst>
            <pc:docMk/>
            <pc:sldMk cId="2085474497" sldId="506"/>
            <ac:spMk id="57" creationId="{3D3FD051-09BE-6541-225F-64123F6F0B51}"/>
          </ac:spMkLst>
        </pc:spChg>
        <pc:spChg chg="mod">
          <ac:chgData name="Yi Zhang" userId="5b06296ba79af796" providerId="LiveId" clId="{705FF1B4-03B3-459D-9702-9976DAB133D1}" dt="2023-11-30T13:51:03.253" v="2429" actId="1035"/>
          <ac:spMkLst>
            <pc:docMk/>
            <pc:sldMk cId="2085474497" sldId="506"/>
            <ac:spMk id="58" creationId="{1E78D0A5-CC4C-EFA3-5696-4860CE3AA582}"/>
          </ac:spMkLst>
        </pc:spChg>
        <pc:spChg chg="mod">
          <ac:chgData name="Yi Zhang" userId="5b06296ba79af796" providerId="LiveId" clId="{705FF1B4-03B3-459D-9702-9976DAB133D1}" dt="2023-11-30T13:51:03.253" v="2429" actId="1035"/>
          <ac:spMkLst>
            <pc:docMk/>
            <pc:sldMk cId="2085474497" sldId="506"/>
            <ac:spMk id="59" creationId="{EF233BA2-8030-5611-CE1D-0647FFC4AF36}"/>
          </ac:spMkLst>
        </pc:spChg>
        <pc:spChg chg="mod">
          <ac:chgData name="Yi Zhang" userId="5b06296ba79af796" providerId="LiveId" clId="{705FF1B4-03B3-459D-9702-9976DAB133D1}" dt="2023-11-30T13:51:03.253" v="2429" actId="1035"/>
          <ac:spMkLst>
            <pc:docMk/>
            <pc:sldMk cId="2085474497" sldId="506"/>
            <ac:spMk id="60" creationId="{58C4E37B-919B-356C-238C-650C1D2564ED}"/>
          </ac:spMkLst>
        </pc:spChg>
        <pc:spChg chg="del mod">
          <ac:chgData name="Yi Zhang" userId="5b06296ba79af796" providerId="LiveId" clId="{705FF1B4-03B3-459D-9702-9976DAB133D1}" dt="2023-11-30T13:50:44.120" v="2351" actId="478"/>
          <ac:spMkLst>
            <pc:docMk/>
            <pc:sldMk cId="2085474497" sldId="506"/>
            <ac:spMk id="99" creationId="{22BADED2-785A-18B6-A152-F57FD12C8D8D}"/>
          </ac:spMkLst>
        </pc:spChg>
        <pc:spChg chg="del">
          <ac:chgData name="Yi Zhang" userId="5b06296ba79af796" providerId="LiveId" clId="{705FF1B4-03B3-459D-9702-9976DAB133D1}" dt="2023-11-30T12:53:04.207" v="901" actId="21"/>
          <ac:spMkLst>
            <pc:docMk/>
            <pc:sldMk cId="2085474497" sldId="506"/>
            <ac:spMk id="103" creationId="{2FD10C5B-0936-1565-2A26-6ED89ACAB782}"/>
          </ac:spMkLst>
        </pc:spChg>
        <pc:grpChg chg="add del 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8" creationId="{BE538C08-3EFB-068B-0060-AF0111F42B0F}"/>
          </ac:grpSpMkLst>
        </pc:grpChg>
        <pc:grpChg chg="mod">
          <ac:chgData name="Yi Zhang" userId="5b06296ba79af796" providerId="LiveId" clId="{705FF1B4-03B3-459D-9702-9976DAB133D1}" dt="2023-11-30T13:48:56.167" v="2241" actId="1076"/>
          <ac:grpSpMkLst>
            <pc:docMk/>
            <pc:sldMk cId="2085474497" sldId="506"/>
            <ac:grpSpMk id="26" creationId="{DDBE09BB-541C-B47D-D780-7104CC62AD4E}"/>
          </ac:grpSpMkLst>
        </pc:grpChg>
        <pc:grpChg chg="mod topLvl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45" creationId="{7D3F6356-2181-25EF-C03F-F81970D92D12}"/>
          </ac:grpSpMkLst>
        </pc:grpChg>
        <pc:grpChg chg="mod topLvl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48" creationId="{4CED1C54-682B-4D00-1914-B71C44694FC9}"/>
          </ac:grpSpMkLst>
        </pc:grpChg>
        <pc:grpChg chg="add del mod topLvl">
          <ac:chgData name="Yi Zhang" userId="5b06296ba79af796" providerId="LiveId" clId="{705FF1B4-03B3-459D-9702-9976DAB133D1}" dt="2023-11-30T13:57:25.227" v="2485" actId="165"/>
          <ac:grpSpMkLst>
            <pc:docMk/>
            <pc:sldMk cId="2085474497" sldId="506"/>
            <ac:grpSpMk id="51" creationId="{5A7EC5C9-7929-240C-2A38-3FA98D3B69C4}"/>
          </ac:grpSpMkLst>
        </pc:grpChg>
        <pc:grpChg chg="mod">
          <ac:chgData name="Yi Zhang" userId="5b06296ba79af796" providerId="LiveId" clId="{705FF1B4-03B3-459D-9702-9976DAB133D1}" dt="2023-11-30T13:51:03.253" v="2429" actId="1035"/>
          <ac:grpSpMkLst>
            <pc:docMk/>
            <pc:sldMk cId="2085474497" sldId="506"/>
            <ac:grpSpMk id="62" creationId="{57807D63-6A0F-C1FC-42A2-CDFBA85D4F28}"/>
          </ac:grpSpMkLst>
        </pc:grpChg>
        <pc:grpChg chg="mod">
          <ac:chgData name="Yi Zhang" userId="5b06296ba79af796" providerId="LiveId" clId="{705FF1B4-03B3-459D-9702-9976DAB133D1}" dt="2023-11-30T13:51:03.253" v="2429" actId="1035"/>
          <ac:grpSpMkLst>
            <pc:docMk/>
            <pc:sldMk cId="2085474497" sldId="506"/>
            <ac:grpSpMk id="63" creationId="{02217252-D3CD-7607-8719-95E57DEC9914}"/>
          </ac:grpSpMkLst>
        </pc:grpChg>
        <pc:grpChg chg="mod">
          <ac:chgData name="Yi Zhang" userId="5b06296ba79af796" providerId="LiveId" clId="{705FF1B4-03B3-459D-9702-9976DAB133D1}" dt="2023-11-30T13:57:43.245" v="2492" actId="1076"/>
          <ac:grpSpMkLst>
            <pc:docMk/>
            <pc:sldMk cId="2085474497" sldId="506"/>
            <ac:grpSpMk id="64" creationId="{4E4740D5-7653-37DC-55D9-F07E20B8F6F9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65" creationId="{26AF98CD-C5F2-86D4-29D4-64029BD2ABF3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68" creationId="{5B2B0048-868C-9A17-EA9E-B3E7DE05F871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71" creationId="{1E354281-8FC9-1983-2E4B-68A7A032ECE4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74" creationId="{ACF82D30-54D6-C49F-ADB9-5F74439EEB00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77" creationId="{DFCB2DDD-0405-30C2-7880-709D7C7F4A7F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80" creationId="{FA42A65A-49B2-EE9E-28D2-50783FE5F56B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83" creationId="{95D6C56F-EEE5-64AB-E7EA-1A84639243EE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86" creationId="{666C817A-C762-728A-B29B-985E5DC676AF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89" creationId="{6A89990B-6FCE-E92B-0A43-3E98BEBFE9E2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92" creationId="{D32468D3-3216-1453-CA93-34E97D865A29}"/>
          </ac:grpSpMkLst>
        </pc:grpChg>
        <pc:grpChg chg="mod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95" creationId="{56172AF1-E126-EDDC-B4A2-0E4F38F9B7E2}"/>
          </ac:grpSpMkLst>
        </pc:grpChg>
        <pc:grpChg chg="mod topLvl">
          <ac:chgData name="Yi Zhang" userId="5b06296ba79af796" providerId="LiveId" clId="{705FF1B4-03B3-459D-9702-9976DAB133D1}" dt="2023-11-30T13:54:41.607" v="2458" actId="165"/>
          <ac:grpSpMkLst>
            <pc:docMk/>
            <pc:sldMk cId="2085474497" sldId="506"/>
            <ac:grpSpMk id="98" creationId="{9ECE3763-1C0F-5578-0B3D-65545CE53EBE}"/>
          </ac:grpSpMkLst>
        </pc:grpChg>
        <pc:picChg chg="mod">
          <ac:chgData name="Yi Zhang" userId="5b06296ba79af796" providerId="LiveId" clId="{705FF1B4-03B3-459D-9702-9976DAB133D1}" dt="2023-11-30T13:49:57.304" v="2282" actId="1076"/>
          <ac:picMkLst>
            <pc:docMk/>
            <pc:sldMk cId="2085474497" sldId="506"/>
            <ac:picMk id="28" creationId="{53A1D9AA-71EC-CCC2-2928-4BDC744BF124}"/>
          </ac:picMkLst>
        </pc:picChg>
        <pc:picChg chg="mod topLvl">
          <ac:chgData name="Yi Zhang" userId="5b06296ba79af796" providerId="LiveId" clId="{705FF1B4-03B3-459D-9702-9976DAB133D1}" dt="2023-11-30T13:58:18.931" v="2498" actId="1076"/>
          <ac:picMkLst>
            <pc:docMk/>
            <pc:sldMk cId="2085474497" sldId="506"/>
            <ac:picMk id="31" creationId="{DEE4417A-C038-79DF-1CCF-D0C232E37DA0}"/>
          </ac:picMkLst>
        </pc:picChg>
        <pc:picChg chg="add del mod">
          <ac:chgData name="Yi Zhang" userId="5b06296ba79af796" providerId="LiveId" clId="{705FF1B4-03B3-459D-9702-9976DAB133D1}" dt="2023-11-30T13:54:05.671" v="2455" actId="478"/>
          <ac:picMkLst>
            <pc:docMk/>
            <pc:sldMk cId="2085474497" sldId="506"/>
            <ac:picMk id="61" creationId="{77F651D1-E535-082A-6165-26D766A50166}"/>
          </ac:picMkLst>
        </pc:picChg>
        <pc:cxnChg chg="add mod">
          <ac:chgData name="Yi Zhang" userId="5b06296ba79af796" providerId="LiveId" clId="{705FF1B4-03B3-459D-9702-9976DAB133D1}" dt="2023-11-30T13:52:43.776" v="2448" actId="1582"/>
          <ac:cxnSpMkLst>
            <pc:docMk/>
            <pc:sldMk cId="2085474497" sldId="506"/>
            <ac:cxnSpMk id="14" creationId="{527AAC99-644B-A534-C8E5-15F8D7CC3829}"/>
          </ac:cxnSpMkLst>
        </pc:cxnChg>
        <pc:cxnChg chg="del">
          <ac:chgData name="Yi Zhang" userId="5b06296ba79af796" providerId="LiveId" clId="{705FF1B4-03B3-459D-9702-9976DAB133D1}" dt="2023-11-30T13:51:33.579" v="2437" actId="478"/>
          <ac:cxnSpMkLst>
            <pc:docMk/>
            <pc:sldMk cId="2085474497" sldId="506"/>
            <ac:cxnSpMk id="33" creationId="{E919F048-F4CD-E1DA-3708-F70106564AFA}"/>
          </ac:cxnSpMkLst>
        </pc:cxnChg>
        <pc:cxnChg chg="del">
          <ac:chgData name="Yi Zhang" userId="5b06296ba79af796" providerId="LiveId" clId="{705FF1B4-03B3-459D-9702-9976DAB133D1}" dt="2023-11-30T13:51:32.407" v="2436" actId="478"/>
          <ac:cxnSpMkLst>
            <pc:docMk/>
            <pc:sldMk cId="2085474497" sldId="506"/>
            <ac:cxnSpMk id="34" creationId="{E595086A-1D8E-0986-9A0E-68547444D7BD}"/>
          </ac:cxnSpMkLst>
        </pc:cxnChg>
        <pc:cxnChg chg="del">
          <ac:chgData name="Yi Zhang" userId="5b06296ba79af796" providerId="LiveId" clId="{705FF1B4-03B3-459D-9702-9976DAB133D1}" dt="2023-11-30T13:51:26.386" v="2434" actId="478"/>
          <ac:cxnSpMkLst>
            <pc:docMk/>
            <pc:sldMk cId="2085474497" sldId="506"/>
            <ac:cxnSpMk id="38" creationId="{F735BFC2-DC66-6540-D294-FCEBDF8E3D9B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46" creationId="{BA1E1F88-C0B2-A9C5-9D82-BFEBAB3A90FC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47" creationId="{E9929DCE-5AC0-A6DD-498B-59803753AE51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49" creationId="{314C637F-11F9-28AE-B2C7-E49BEA28CCEB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50" creationId="{65BEB197-63E9-5A41-722B-F88A512EECED}"/>
          </ac:cxnSpMkLst>
        </pc:cxnChg>
        <pc:cxnChg chg="mod topLvl">
          <ac:chgData name="Yi Zhang" userId="5b06296ba79af796" providerId="LiveId" clId="{705FF1B4-03B3-459D-9702-9976DAB133D1}" dt="2023-11-30T13:57:25.227" v="2485" actId="165"/>
          <ac:cxnSpMkLst>
            <pc:docMk/>
            <pc:sldMk cId="2085474497" sldId="506"/>
            <ac:cxnSpMk id="52" creationId="{28ACD868-0569-D9F8-693A-0ADC4D119376}"/>
          </ac:cxnSpMkLst>
        </pc:cxnChg>
        <pc:cxnChg chg="mod topLvl">
          <ac:chgData name="Yi Zhang" userId="5b06296ba79af796" providerId="LiveId" clId="{705FF1B4-03B3-459D-9702-9976DAB133D1}" dt="2023-11-30T13:57:25.227" v="2485" actId="165"/>
          <ac:cxnSpMkLst>
            <pc:docMk/>
            <pc:sldMk cId="2085474497" sldId="506"/>
            <ac:cxnSpMk id="53" creationId="{E8E1BA4D-D28A-43DB-8A44-48D560D8D87A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66" creationId="{C2B39273-37A2-2027-FAB2-3BC130D246B3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67" creationId="{70D563B1-6C4F-C4E9-D12E-0086EDD86BC6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69" creationId="{27681ED2-5445-2C0F-82C2-96C69B3BCBE0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70" creationId="{7B08CF41-0DC8-3550-8843-623C85951CF7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72" creationId="{404FDF98-C9D5-BCF0-A286-585A21D35BA8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73" creationId="{02783429-5AC0-6547-E0EF-85589506A83E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75" creationId="{33DEA6A9-0D1C-A588-3243-452378ACCC89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76" creationId="{F12C9467-CD1F-2BFA-9A73-59F27147E5D7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78" creationId="{9487BBB4-6595-5BC8-775E-514ABDEFAEAC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79" creationId="{217B9045-2900-6379-406C-52D5C63600CA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81" creationId="{97DF813B-6F2A-B7B9-D618-1790CBC94E72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82" creationId="{C4561E82-AF4B-0C47-E5AD-58C308AF9C40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84" creationId="{39F41403-2CAC-6B9E-4BEA-765E34C6CA5D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85" creationId="{490A2091-C62F-9475-D9D1-06371E678028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87" creationId="{AC0187FF-E241-BE21-D7C8-C1104E302C09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88" creationId="{040365ED-9D65-E6E3-9B00-70A50DF6C29A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90" creationId="{BE1BD557-4FF4-CA9B-14DB-943469818732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91" creationId="{958F296A-872F-15B3-22E1-870A29D0DA9B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93" creationId="{28E3A420-6CFA-DFF8-87B5-E3E6A717FF0A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94" creationId="{3D27FDF9-C77A-14AE-8A15-27DE02B10BE3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96" creationId="{C6FE3CD3-5D56-B2BF-0368-C9953DCB0F10}"/>
          </ac:cxnSpMkLst>
        </pc:cxnChg>
        <pc:cxnChg chg="mod">
          <ac:chgData name="Yi Zhang" userId="5b06296ba79af796" providerId="LiveId" clId="{705FF1B4-03B3-459D-9702-9976DAB133D1}" dt="2023-11-30T13:54:41.607" v="2458" actId="165"/>
          <ac:cxnSpMkLst>
            <pc:docMk/>
            <pc:sldMk cId="2085474497" sldId="506"/>
            <ac:cxnSpMk id="97" creationId="{A1A22947-A37C-8161-8498-938F48FFFCD1}"/>
          </ac:cxnSpMkLst>
        </pc:cxnChg>
      </pc:sldChg>
      <pc:sldChg chg="modSp mod">
        <pc:chgData name="Yi Zhang" userId="5b06296ba79af796" providerId="LiveId" clId="{705FF1B4-03B3-459D-9702-9976DAB133D1}" dt="2023-11-30T13:02:27.214" v="977" actId="114"/>
        <pc:sldMkLst>
          <pc:docMk/>
          <pc:sldMk cId="2252758322" sldId="545"/>
        </pc:sldMkLst>
        <pc:spChg chg="mod">
          <ac:chgData name="Yi Zhang" userId="5b06296ba79af796" providerId="LiveId" clId="{705FF1B4-03B3-459D-9702-9976DAB133D1}" dt="2023-11-30T13:02:14.046" v="976" actId="1076"/>
          <ac:spMkLst>
            <pc:docMk/>
            <pc:sldMk cId="2252758322" sldId="545"/>
            <ac:spMk id="4" creationId="{1859101C-FC0E-86CA-509E-8383AA4C8A4B}"/>
          </ac:spMkLst>
        </pc:spChg>
        <pc:spChg chg="mod">
          <ac:chgData name="Yi Zhang" userId="5b06296ba79af796" providerId="LiveId" clId="{705FF1B4-03B3-459D-9702-9976DAB133D1}" dt="2023-11-30T13:02:27.214" v="977" actId="114"/>
          <ac:spMkLst>
            <pc:docMk/>
            <pc:sldMk cId="2252758322" sldId="545"/>
            <ac:spMk id="13" creationId="{C611DD9E-716A-41BA-8AC6-966BDF87CB00}"/>
          </ac:spMkLst>
        </pc:spChg>
        <pc:spChg chg="mod">
          <ac:chgData name="Yi Zhang" userId="5b06296ba79af796" providerId="LiveId" clId="{705FF1B4-03B3-459D-9702-9976DAB133D1}" dt="2023-11-30T13:02:04.770" v="975" actId="113"/>
          <ac:spMkLst>
            <pc:docMk/>
            <pc:sldMk cId="2252758322" sldId="545"/>
            <ac:spMk id="21" creationId="{2CB78B2F-3CF9-B398-6226-D694D5CD60C1}"/>
          </ac:spMkLst>
        </pc:spChg>
      </pc:sldChg>
    </pc:docChg>
  </pc:docChgLst>
  <pc:docChgLst>
    <pc:chgData name="杨光" userId="84ade3e0-de1d-410f-acb5-34a11f8f9203" providerId="ADAL" clId="{53A53A67-3481-481F-8BE4-33DF7D1A2683}"/>
    <pc:docChg chg="custSel modSld">
      <pc:chgData name="杨光" userId="84ade3e0-de1d-410f-acb5-34a11f8f9203" providerId="ADAL" clId="{53A53A67-3481-481F-8BE4-33DF7D1A2683}" dt="2023-05-16T05:17:17.381" v="51" actId="20577"/>
      <pc:docMkLst>
        <pc:docMk/>
      </pc:docMkLst>
      <pc:sldChg chg="modSp">
        <pc:chgData name="杨光" userId="84ade3e0-de1d-410f-acb5-34a11f8f9203" providerId="ADAL" clId="{53A53A67-3481-481F-8BE4-33DF7D1A2683}" dt="2023-05-16T05:13:17.492" v="0" actId="27636"/>
        <pc:sldMkLst>
          <pc:docMk/>
          <pc:sldMk cId="2801988730" sldId="371"/>
        </pc:sldMkLst>
        <pc:spChg chg="mod">
          <ac:chgData name="杨光" userId="84ade3e0-de1d-410f-acb5-34a11f8f9203" providerId="ADAL" clId="{53A53A67-3481-481F-8BE4-33DF7D1A2683}" dt="2023-05-16T05:13:17.492" v="0" actId="27636"/>
          <ac:spMkLst>
            <pc:docMk/>
            <pc:sldMk cId="2801988730" sldId="371"/>
            <ac:spMk id="3" creationId="{781088E5-5E34-4E74-9853-0329C7BE197A}"/>
          </ac:spMkLst>
        </pc:spChg>
      </pc:sldChg>
      <pc:sldChg chg="modSp">
        <pc:chgData name="杨光" userId="84ade3e0-de1d-410f-acb5-34a11f8f9203" providerId="ADAL" clId="{53A53A67-3481-481F-8BE4-33DF7D1A2683}" dt="2023-05-16T05:13:17.555" v="2" actId="27636"/>
        <pc:sldMkLst>
          <pc:docMk/>
          <pc:sldMk cId="1993528020" sldId="405"/>
        </pc:sldMkLst>
        <pc:spChg chg="mod">
          <ac:chgData name="杨光" userId="84ade3e0-de1d-410f-acb5-34a11f8f9203" providerId="ADAL" clId="{53A53A67-3481-481F-8BE4-33DF7D1A2683}" dt="2023-05-16T05:13:17.555" v="2" actId="27636"/>
          <ac:spMkLst>
            <pc:docMk/>
            <pc:sldMk cId="1993528020" sldId="405"/>
            <ac:spMk id="12" creationId="{CA1F9A28-4947-4915-938F-30AC199BA005}"/>
          </ac:spMkLst>
        </pc:spChg>
      </pc:sldChg>
      <pc:sldChg chg="modSp">
        <pc:chgData name="杨光" userId="84ade3e0-de1d-410f-acb5-34a11f8f9203" providerId="ADAL" clId="{53A53A67-3481-481F-8BE4-33DF7D1A2683}" dt="2023-05-16T05:13:17.617" v="3" actId="27636"/>
        <pc:sldMkLst>
          <pc:docMk/>
          <pc:sldMk cId="3409864590" sldId="406"/>
        </pc:sldMkLst>
        <pc:spChg chg="mod">
          <ac:chgData name="杨光" userId="84ade3e0-de1d-410f-acb5-34a11f8f9203" providerId="ADAL" clId="{53A53A67-3481-481F-8BE4-33DF7D1A2683}" dt="2023-05-16T05:13:17.617" v="3" actId="27636"/>
          <ac:spMkLst>
            <pc:docMk/>
            <pc:sldMk cId="3409864590" sldId="406"/>
            <ac:spMk id="9" creationId="{FEB00F45-61B7-4C32-824F-236AE8478027}"/>
          </ac:spMkLst>
        </pc:spChg>
      </pc:sldChg>
      <pc:sldChg chg="modSp">
        <pc:chgData name="杨光" userId="84ade3e0-de1d-410f-acb5-34a11f8f9203" providerId="ADAL" clId="{53A53A67-3481-481F-8BE4-33DF7D1A2683}" dt="2023-05-16T05:13:17.633" v="4" actId="27636"/>
        <pc:sldMkLst>
          <pc:docMk/>
          <pc:sldMk cId="3014853799" sldId="424"/>
        </pc:sldMkLst>
        <pc:spChg chg="mod">
          <ac:chgData name="杨光" userId="84ade3e0-de1d-410f-acb5-34a11f8f9203" providerId="ADAL" clId="{53A53A67-3481-481F-8BE4-33DF7D1A2683}" dt="2023-05-16T05:13:17.633" v="4" actId="27636"/>
          <ac:spMkLst>
            <pc:docMk/>
            <pc:sldMk cId="3014853799" sldId="424"/>
            <ac:spMk id="12" creationId="{B2EB5A6D-4139-47D0-9E4E-71E17A510561}"/>
          </ac:spMkLst>
        </pc:spChg>
      </pc:sldChg>
      <pc:sldChg chg="modSp">
        <pc:chgData name="杨光" userId="84ade3e0-de1d-410f-acb5-34a11f8f9203" providerId="ADAL" clId="{53A53A67-3481-481F-8BE4-33DF7D1A2683}" dt="2023-05-16T05:13:17.508" v="1" actId="27636"/>
        <pc:sldMkLst>
          <pc:docMk/>
          <pc:sldMk cId="2702987744" sldId="425"/>
        </pc:sldMkLst>
        <pc:spChg chg="mod">
          <ac:chgData name="杨光" userId="84ade3e0-de1d-410f-acb5-34a11f8f9203" providerId="ADAL" clId="{53A53A67-3481-481F-8BE4-33DF7D1A2683}" dt="2023-05-16T05:13:17.508" v="1" actId="27636"/>
          <ac:spMkLst>
            <pc:docMk/>
            <pc:sldMk cId="2702987744" sldId="425"/>
            <ac:spMk id="12" creationId="{B2EB5A6D-4139-47D0-9E4E-71E17A510561}"/>
          </ac:spMkLst>
        </pc:spChg>
      </pc:sldChg>
      <pc:sldChg chg="modSp">
        <pc:chgData name="杨光" userId="84ade3e0-de1d-410f-acb5-34a11f8f9203" providerId="ADAL" clId="{53A53A67-3481-481F-8BE4-33DF7D1A2683}" dt="2023-05-16T05:13:46.644" v="8"/>
        <pc:sldMkLst>
          <pc:docMk/>
          <pc:sldMk cId="1198990406" sldId="428"/>
        </pc:sldMkLst>
        <pc:spChg chg="mod">
          <ac:chgData name="杨光" userId="84ade3e0-de1d-410f-acb5-34a11f8f9203" providerId="ADAL" clId="{53A53A67-3481-481F-8BE4-33DF7D1A2683}" dt="2023-05-16T05:13:46.644" v="8"/>
          <ac:spMkLst>
            <pc:docMk/>
            <pc:sldMk cId="1198990406" sldId="428"/>
            <ac:spMk id="4" creationId="{00000000-0000-0000-0000-000000000000}"/>
          </ac:spMkLst>
        </pc:spChg>
      </pc:sldChg>
      <pc:sldChg chg="modSp">
        <pc:chgData name="杨光" userId="84ade3e0-de1d-410f-acb5-34a11f8f9203" providerId="ADAL" clId="{53A53A67-3481-481F-8BE4-33DF7D1A2683}" dt="2023-05-16T05:13:41.924" v="6"/>
        <pc:sldMkLst>
          <pc:docMk/>
          <pc:sldMk cId="3304277728" sldId="429"/>
        </pc:sldMkLst>
        <pc:spChg chg="mod">
          <ac:chgData name="杨光" userId="84ade3e0-de1d-410f-acb5-34a11f8f9203" providerId="ADAL" clId="{53A53A67-3481-481F-8BE4-33DF7D1A2683}" dt="2023-05-16T05:13:41.924" v="6"/>
          <ac:spMkLst>
            <pc:docMk/>
            <pc:sldMk cId="3304277728" sldId="429"/>
            <ac:spMk id="4" creationId="{00000000-0000-0000-0000-000000000000}"/>
          </ac:spMkLst>
        </pc:spChg>
      </pc:sldChg>
      <pc:sldChg chg="modSp">
        <pc:chgData name="杨光" userId="84ade3e0-de1d-410f-acb5-34a11f8f9203" providerId="ADAL" clId="{53A53A67-3481-481F-8BE4-33DF7D1A2683}" dt="2023-05-16T05:14:12.454" v="14"/>
        <pc:sldMkLst>
          <pc:docMk/>
          <pc:sldMk cId="611477601" sldId="430"/>
        </pc:sldMkLst>
        <pc:spChg chg="mod">
          <ac:chgData name="杨光" userId="84ade3e0-de1d-410f-acb5-34a11f8f9203" providerId="ADAL" clId="{53A53A67-3481-481F-8BE4-33DF7D1A2683}" dt="2023-05-16T05:14:12.454" v="14"/>
          <ac:spMkLst>
            <pc:docMk/>
            <pc:sldMk cId="611477601" sldId="430"/>
            <ac:spMk id="4" creationId="{00000000-0000-0000-0000-000000000000}"/>
          </ac:spMkLst>
        </pc:spChg>
      </pc:sldChg>
      <pc:sldChg chg="modSp">
        <pc:chgData name="杨光" userId="84ade3e0-de1d-410f-acb5-34a11f8f9203" providerId="ADAL" clId="{53A53A67-3481-481F-8BE4-33DF7D1A2683}" dt="2023-05-16T05:15:14.438" v="21"/>
        <pc:sldMkLst>
          <pc:docMk/>
          <pc:sldMk cId="4063920316" sldId="433"/>
        </pc:sldMkLst>
        <pc:spChg chg="mod">
          <ac:chgData name="杨光" userId="84ade3e0-de1d-410f-acb5-34a11f8f9203" providerId="ADAL" clId="{53A53A67-3481-481F-8BE4-33DF7D1A2683}" dt="2023-05-16T05:15:14.438" v="21"/>
          <ac:spMkLst>
            <pc:docMk/>
            <pc:sldMk cId="4063920316" sldId="433"/>
            <ac:spMk id="4" creationId="{00000000-0000-0000-0000-000000000000}"/>
          </ac:spMkLst>
        </pc:spChg>
      </pc:sldChg>
      <pc:sldChg chg="modSp">
        <pc:chgData name="杨光" userId="84ade3e0-de1d-410f-acb5-34a11f8f9203" providerId="ADAL" clId="{53A53A67-3481-481F-8BE4-33DF7D1A2683}" dt="2023-05-16T05:15:34.677" v="30"/>
        <pc:sldMkLst>
          <pc:docMk/>
          <pc:sldMk cId="421472008" sldId="434"/>
        </pc:sldMkLst>
        <pc:spChg chg="mod">
          <ac:chgData name="杨光" userId="84ade3e0-de1d-410f-acb5-34a11f8f9203" providerId="ADAL" clId="{53A53A67-3481-481F-8BE4-33DF7D1A2683}" dt="2023-05-16T05:15:34.677" v="30"/>
          <ac:spMkLst>
            <pc:docMk/>
            <pc:sldMk cId="421472008" sldId="434"/>
            <ac:spMk id="4" creationId="{00000000-0000-0000-0000-000000000000}"/>
          </ac:spMkLst>
        </pc:spChg>
      </pc:sldChg>
      <pc:sldChg chg="modSp">
        <pc:chgData name="杨光" userId="84ade3e0-de1d-410f-acb5-34a11f8f9203" providerId="ADAL" clId="{53A53A67-3481-481F-8BE4-33DF7D1A2683}" dt="2023-05-16T05:17:04.968" v="48"/>
        <pc:sldMkLst>
          <pc:docMk/>
          <pc:sldMk cId="3137052978" sldId="435"/>
        </pc:sldMkLst>
        <pc:spChg chg="mod">
          <ac:chgData name="杨光" userId="84ade3e0-de1d-410f-acb5-34a11f8f9203" providerId="ADAL" clId="{53A53A67-3481-481F-8BE4-33DF7D1A2683}" dt="2023-05-16T05:17:04.968" v="48"/>
          <ac:spMkLst>
            <pc:docMk/>
            <pc:sldMk cId="3137052978" sldId="435"/>
            <ac:spMk id="4" creationId="{00000000-0000-0000-0000-000000000000}"/>
          </ac:spMkLst>
        </pc:spChg>
      </pc:sldChg>
      <pc:sldChg chg="modSp">
        <pc:chgData name="杨光" userId="84ade3e0-de1d-410f-acb5-34a11f8f9203" providerId="ADAL" clId="{53A53A67-3481-481F-8BE4-33DF7D1A2683}" dt="2023-05-16T05:16:31.496" v="43"/>
        <pc:sldMkLst>
          <pc:docMk/>
          <pc:sldMk cId="3761103522" sldId="436"/>
        </pc:sldMkLst>
        <pc:spChg chg="mod">
          <ac:chgData name="杨光" userId="84ade3e0-de1d-410f-acb5-34a11f8f9203" providerId="ADAL" clId="{53A53A67-3481-481F-8BE4-33DF7D1A2683}" dt="2023-05-16T05:16:31.496" v="43"/>
          <ac:spMkLst>
            <pc:docMk/>
            <pc:sldMk cId="3761103522" sldId="436"/>
            <ac:spMk id="4" creationId="{00000000-0000-0000-0000-000000000000}"/>
          </ac:spMkLst>
        </pc:spChg>
      </pc:sldChg>
      <pc:sldChg chg="modSp">
        <pc:chgData name="杨光" userId="84ade3e0-de1d-410f-acb5-34a11f8f9203" providerId="ADAL" clId="{53A53A67-3481-481F-8BE4-33DF7D1A2683}" dt="2023-05-16T05:17:17.381" v="51" actId="20577"/>
        <pc:sldMkLst>
          <pc:docMk/>
          <pc:sldMk cId="999251642" sldId="437"/>
        </pc:sldMkLst>
        <pc:spChg chg="mod">
          <ac:chgData name="杨光" userId="84ade3e0-de1d-410f-acb5-34a11f8f9203" providerId="ADAL" clId="{53A53A67-3481-481F-8BE4-33DF7D1A2683}" dt="2023-05-16T05:17:17.381" v="51" actId="20577"/>
          <ac:spMkLst>
            <pc:docMk/>
            <pc:sldMk cId="999251642" sldId="437"/>
            <ac:spMk id="4" creationId="{00000000-0000-0000-0000-000000000000}"/>
          </ac:spMkLst>
        </pc:spChg>
      </pc:sldChg>
    </pc:docChg>
  </pc:docChgLst>
  <pc:docChgLst>
    <pc:chgData name="Yi Zhang" userId="5b06296ba79af796" providerId="LiveId" clId="{7C221BD8-BC40-46B5-8277-1123EFC77A5B}"/>
    <pc:docChg chg="undo custSel addSld delSld modSld sldOrd">
      <pc:chgData name="Yi Zhang" userId="5b06296ba79af796" providerId="LiveId" clId="{7C221BD8-BC40-46B5-8277-1123EFC77A5B}" dt="2023-09-20T13:27:39.372" v="9"/>
      <pc:docMkLst>
        <pc:docMk/>
      </pc:docMkLst>
      <pc:sldChg chg="delSp modSp mod">
        <pc:chgData name="Yi Zhang" userId="5b06296ba79af796" providerId="LiveId" clId="{7C221BD8-BC40-46B5-8277-1123EFC77A5B}" dt="2023-09-20T13:27:22.057" v="3" actId="478"/>
        <pc:sldMkLst>
          <pc:docMk/>
          <pc:sldMk cId="3251806069" sldId="259"/>
        </pc:sldMkLst>
        <pc:spChg chg="mod">
          <ac:chgData name="Yi Zhang" userId="5b06296ba79af796" providerId="LiveId" clId="{7C221BD8-BC40-46B5-8277-1123EFC77A5B}" dt="2023-09-20T13:27:12.939" v="1"/>
          <ac:spMkLst>
            <pc:docMk/>
            <pc:sldMk cId="3251806069" sldId="259"/>
            <ac:spMk id="4" creationId="{00000000-0000-0000-0000-000000000000}"/>
          </ac:spMkLst>
        </pc:spChg>
        <pc:spChg chg="del">
          <ac:chgData name="Yi Zhang" userId="5b06296ba79af796" providerId="LiveId" clId="{7C221BD8-BC40-46B5-8277-1123EFC77A5B}" dt="2023-09-20T13:27:20.569" v="2" actId="478"/>
          <ac:spMkLst>
            <pc:docMk/>
            <pc:sldMk cId="3251806069" sldId="259"/>
            <ac:spMk id="10" creationId="{00000000-0000-0000-0000-000000000000}"/>
          </ac:spMkLst>
        </pc:spChg>
        <pc:picChg chg="del">
          <ac:chgData name="Yi Zhang" userId="5b06296ba79af796" providerId="LiveId" clId="{7C221BD8-BC40-46B5-8277-1123EFC77A5B}" dt="2023-09-20T13:27:22.057" v="3" actId="478"/>
          <ac:picMkLst>
            <pc:docMk/>
            <pc:sldMk cId="3251806069" sldId="259"/>
            <ac:picMk id="1026" creationId="{ABB5FBFD-B558-4F3C-8EFA-F7EFB1AE9BBE}"/>
          </ac:picMkLst>
        </pc:picChg>
      </pc:sldChg>
      <pc:sldChg chg="ord">
        <pc:chgData name="Yi Zhang" userId="5b06296ba79af796" providerId="LiveId" clId="{7C221BD8-BC40-46B5-8277-1123EFC77A5B}" dt="2023-09-20T13:27:38.100" v="8"/>
        <pc:sldMkLst>
          <pc:docMk/>
          <pc:sldMk cId="3454514400" sldId="421"/>
        </pc:sldMkLst>
      </pc:sldChg>
      <pc:sldChg chg="del">
        <pc:chgData name="Yi Zhang" userId="5b06296ba79af796" providerId="LiveId" clId="{7C221BD8-BC40-46B5-8277-1123EFC77A5B}" dt="2023-09-20T13:26:19.219" v="0" actId="47"/>
        <pc:sldMkLst>
          <pc:docMk/>
          <pc:sldMk cId="3644783806" sldId="456"/>
        </pc:sldMkLst>
      </pc:sldChg>
      <pc:sldChg chg="del">
        <pc:chgData name="Yi Zhang" userId="5b06296ba79af796" providerId="LiveId" clId="{7C221BD8-BC40-46B5-8277-1123EFC77A5B}" dt="2023-09-20T13:26:19.219" v="0" actId="47"/>
        <pc:sldMkLst>
          <pc:docMk/>
          <pc:sldMk cId="1769819522" sldId="460"/>
        </pc:sldMkLst>
      </pc:sldChg>
      <pc:sldChg chg="del">
        <pc:chgData name="Yi Zhang" userId="5b06296ba79af796" providerId="LiveId" clId="{7C221BD8-BC40-46B5-8277-1123EFC77A5B}" dt="2023-09-20T13:26:19.219" v="0" actId="47"/>
        <pc:sldMkLst>
          <pc:docMk/>
          <pc:sldMk cId="3643113209" sldId="461"/>
        </pc:sldMkLst>
      </pc:sldChg>
      <pc:sldChg chg="del">
        <pc:chgData name="Yi Zhang" userId="5b06296ba79af796" providerId="LiveId" clId="{7C221BD8-BC40-46B5-8277-1123EFC77A5B}" dt="2023-09-20T13:26:19.219" v="0" actId="47"/>
        <pc:sldMkLst>
          <pc:docMk/>
          <pc:sldMk cId="3192771671" sldId="463"/>
        </pc:sldMkLst>
      </pc:sldChg>
      <pc:sldChg chg="del">
        <pc:chgData name="Yi Zhang" userId="5b06296ba79af796" providerId="LiveId" clId="{7C221BD8-BC40-46B5-8277-1123EFC77A5B}" dt="2023-09-20T13:26:19.219" v="0" actId="47"/>
        <pc:sldMkLst>
          <pc:docMk/>
          <pc:sldMk cId="2019196030" sldId="464"/>
        </pc:sldMkLst>
      </pc:sldChg>
      <pc:sldChg chg="del">
        <pc:chgData name="Yi Zhang" userId="5b06296ba79af796" providerId="LiveId" clId="{7C221BD8-BC40-46B5-8277-1123EFC77A5B}" dt="2023-09-20T13:26:19.219" v="0" actId="47"/>
        <pc:sldMkLst>
          <pc:docMk/>
          <pc:sldMk cId="2113687535" sldId="466"/>
        </pc:sldMkLst>
      </pc:sldChg>
      <pc:sldChg chg="add">
        <pc:chgData name="Yi Zhang" userId="5b06296ba79af796" providerId="LiveId" clId="{7C221BD8-BC40-46B5-8277-1123EFC77A5B}" dt="2023-09-20T13:27:39.372" v="9"/>
        <pc:sldMkLst>
          <pc:docMk/>
          <pc:sldMk cId="1181959203" sldId="470"/>
        </pc:sldMkLst>
      </pc:sldChg>
    </pc:docChg>
  </pc:docChgLst>
  <pc:docChgLst>
    <pc:chgData name="光" userId="84ade3e0-de1d-410f-acb5-34a11f8f9203" providerId="ADAL" clId="{490625E2-9EDA-4D38-83C7-A3736909CDE3}"/>
    <pc:docChg chg="undo custSel addSld delSld modSld">
      <pc:chgData name="光" userId="84ade3e0-de1d-410f-acb5-34a11f8f9203" providerId="ADAL" clId="{490625E2-9EDA-4D38-83C7-A3736909CDE3}" dt="2023-03-10T08:19:16.886" v="475" actId="478"/>
      <pc:docMkLst>
        <pc:docMk/>
      </pc:docMkLst>
      <pc:sldChg chg="modSp mod">
        <pc:chgData name="光" userId="84ade3e0-de1d-410f-acb5-34a11f8f9203" providerId="ADAL" clId="{490625E2-9EDA-4D38-83C7-A3736909CDE3}" dt="2023-03-10T07:55:09.532" v="238" actId="12"/>
        <pc:sldMkLst>
          <pc:docMk/>
          <pc:sldMk cId="4145648221" sldId="258"/>
        </pc:sldMkLst>
        <pc:spChg chg="mod">
          <ac:chgData name="光" userId="84ade3e0-de1d-410f-acb5-34a11f8f9203" providerId="ADAL" clId="{490625E2-9EDA-4D38-83C7-A3736909CDE3}" dt="2023-03-10T07:55:09.532" v="238" actId="12"/>
          <ac:spMkLst>
            <pc:docMk/>
            <pc:sldMk cId="4145648221" sldId="258"/>
            <ac:spMk id="2" creationId="{00000000-0000-0000-0000-000000000000}"/>
          </ac:spMkLst>
        </pc:spChg>
        <pc:spChg chg="mod">
          <ac:chgData name="光" userId="84ade3e0-de1d-410f-acb5-34a11f8f9203" providerId="ADAL" clId="{490625E2-9EDA-4D38-83C7-A3736909CDE3}" dt="2023-03-10T07:53:38.476" v="89"/>
          <ac:spMkLst>
            <pc:docMk/>
            <pc:sldMk cId="4145648221" sldId="258"/>
            <ac:spMk id="5" creationId="{00000000-0000-0000-0000-000000000000}"/>
          </ac:spMkLst>
        </pc:spChg>
      </pc:sldChg>
      <pc:sldChg chg="addSp delSp modSp mod">
        <pc:chgData name="光" userId="84ade3e0-de1d-410f-acb5-34a11f8f9203" providerId="ADAL" clId="{490625E2-9EDA-4D38-83C7-A3736909CDE3}" dt="2023-03-10T07:51:58.908" v="79" actId="20577"/>
        <pc:sldMkLst>
          <pc:docMk/>
          <pc:sldMk cId="3251806069" sldId="259"/>
        </pc:sldMkLst>
        <pc:spChg chg="mod">
          <ac:chgData name="光" userId="84ade3e0-de1d-410f-acb5-34a11f8f9203" providerId="ADAL" clId="{490625E2-9EDA-4D38-83C7-A3736909CDE3}" dt="2023-03-10T07:51:18.574" v="63" actId="14100"/>
          <ac:spMkLst>
            <pc:docMk/>
            <pc:sldMk cId="3251806069" sldId="259"/>
            <ac:spMk id="4" creationId="{00000000-0000-0000-0000-000000000000}"/>
          </ac:spMkLst>
        </pc:spChg>
        <pc:spChg chg="add del mod">
          <ac:chgData name="光" userId="84ade3e0-de1d-410f-acb5-34a11f8f9203" providerId="ADAL" clId="{490625E2-9EDA-4D38-83C7-A3736909CDE3}" dt="2023-03-10T07:50:26.792" v="42" actId="478"/>
          <ac:spMkLst>
            <pc:docMk/>
            <pc:sldMk cId="3251806069" sldId="259"/>
            <ac:spMk id="9" creationId="{FE6EF6DF-7A67-40A2-9F2C-4E50D027E51D}"/>
          </ac:spMkLst>
        </pc:spChg>
        <pc:spChg chg="mod">
          <ac:chgData name="光" userId="84ade3e0-de1d-410f-acb5-34a11f8f9203" providerId="ADAL" clId="{490625E2-9EDA-4D38-83C7-A3736909CDE3}" dt="2023-03-10T07:51:58.908" v="79" actId="20577"/>
          <ac:spMkLst>
            <pc:docMk/>
            <pc:sldMk cId="3251806069" sldId="259"/>
            <ac:spMk id="10" creationId="{00000000-0000-0000-0000-000000000000}"/>
          </ac:spMkLst>
        </pc:spChg>
        <pc:spChg chg="add mod">
          <ac:chgData name="光" userId="84ade3e0-de1d-410f-acb5-34a11f8f9203" providerId="ADAL" clId="{490625E2-9EDA-4D38-83C7-A3736909CDE3}" dt="2023-03-10T07:51:53.486" v="77" actId="27636"/>
          <ac:spMkLst>
            <pc:docMk/>
            <pc:sldMk cId="3251806069" sldId="259"/>
            <ac:spMk id="11" creationId="{0B0ABB02-BFEE-4511-8D85-286CE4FD39F8}"/>
          </ac:spMkLst>
        </pc:spChg>
      </pc:sldChg>
      <pc:sldChg chg="modSp mod">
        <pc:chgData name="光" userId="84ade3e0-de1d-410f-acb5-34a11f8f9203" providerId="ADAL" clId="{490625E2-9EDA-4D38-83C7-A3736909CDE3}" dt="2023-03-10T08:09:41.374" v="334" actId="1076"/>
        <pc:sldMkLst>
          <pc:docMk/>
          <pc:sldMk cId="3019674205" sldId="296"/>
        </pc:sldMkLst>
        <pc:spChg chg="mod">
          <ac:chgData name="光" userId="84ade3e0-de1d-410f-acb5-34a11f8f9203" providerId="ADAL" clId="{490625E2-9EDA-4D38-83C7-A3736909CDE3}" dt="2023-03-10T08:09:41.374" v="334" actId="1076"/>
          <ac:spMkLst>
            <pc:docMk/>
            <pc:sldMk cId="3019674205" sldId="296"/>
            <ac:spMk id="11" creationId="{8A5AA3D0-B431-480B-94B8-DF55B25469C7}"/>
          </ac:spMkLst>
        </pc:spChg>
        <pc:spChg chg="mod">
          <ac:chgData name="光" userId="84ade3e0-de1d-410f-acb5-34a11f8f9203" providerId="ADAL" clId="{490625E2-9EDA-4D38-83C7-A3736909CDE3}" dt="2023-03-10T08:09:19.566" v="331" actId="5793"/>
          <ac:spMkLst>
            <pc:docMk/>
            <pc:sldMk cId="3019674205" sldId="296"/>
            <ac:spMk id="12" creationId="{4677D67C-A5D7-4159-BFDF-1EF2451A74F1}"/>
          </ac:spMkLst>
        </pc:spChg>
      </pc:sldChg>
      <pc:sldChg chg="modSp mod">
        <pc:chgData name="光" userId="84ade3e0-de1d-410f-acb5-34a11f8f9203" providerId="ADAL" clId="{490625E2-9EDA-4D38-83C7-A3736909CDE3}" dt="2023-03-10T08:07:56.686" v="319" actId="5793"/>
        <pc:sldMkLst>
          <pc:docMk/>
          <pc:sldMk cId="3682690449" sldId="367"/>
        </pc:sldMkLst>
        <pc:spChg chg="mod">
          <ac:chgData name="光" userId="84ade3e0-de1d-410f-acb5-34a11f8f9203" providerId="ADAL" clId="{490625E2-9EDA-4D38-83C7-A3736909CDE3}" dt="2023-03-10T08:07:56.686" v="319" actId="5793"/>
          <ac:spMkLst>
            <pc:docMk/>
            <pc:sldMk cId="3682690449" sldId="367"/>
            <ac:spMk id="5" creationId="{CA1F9A28-4947-4915-938F-30AC199BA005}"/>
          </ac:spMkLst>
        </pc:spChg>
      </pc:sldChg>
      <pc:sldChg chg="modSp mod modNotesTx">
        <pc:chgData name="光" userId="84ade3e0-de1d-410f-acb5-34a11f8f9203" providerId="ADAL" clId="{490625E2-9EDA-4D38-83C7-A3736909CDE3}" dt="2023-03-10T08:17:31.248" v="448" actId="1076"/>
        <pc:sldMkLst>
          <pc:docMk/>
          <pc:sldMk cId="1993528020" sldId="405"/>
        </pc:sldMkLst>
        <pc:spChg chg="mod">
          <ac:chgData name="光" userId="84ade3e0-de1d-410f-acb5-34a11f8f9203" providerId="ADAL" clId="{490625E2-9EDA-4D38-83C7-A3736909CDE3}" dt="2023-03-10T08:17:00.045" v="446" actId="27636"/>
          <ac:spMkLst>
            <pc:docMk/>
            <pc:sldMk cId="1993528020" sldId="405"/>
            <ac:spMk id="12" creationId="{CA1F9A28-4947-4915-938F-30AC199BA005}"/>
          </ac:spMkLst>
        </pc:spChg>
        <pc:spChg chg="mod">
          <ac:chgData name="光" userId="84ade3e0-de1d-410f-acb5-34a11f8f9203" providerId="ADAL" clId="{490625E2-9EDA-4D38-83C7-A3736909CDE3}" dt="2023-03-10T08:17:31.248" v="448" actId="1076"/>
          <ac:spMkLst>
            <pc:docMk/>
            <pc:sldMk cId="1993528020" sldId="405"/>
            <ac:spMk id="16" creationId="{00000000-0000-0000-0000-000000000000}"/>
          </ac:spMkLst>
        </pc:spChg>
        <pc:picChg chg="mod">
          <ac:chgData name="光" userId="84ade3e0-de1d-410f-acb5-34a11f8f9203" providerId="ADAL" clId="{490625E2-9EDA-4D38-83C7-A3736909CDE3}" dt="2023-03-10T08:17:22.770" v="447" actId="1076"/>
          <ac:picMkLst>
            <pc:docMk/>
            <pc:sldMk cId="1993528020" sldId="405"/>
            <ac:picMk id="7" creationId="{12DC1DCA-ADC1-40AB-B972-FC51E0F5AB9E}"/>
          </ac:picMkLst>
        </pc:picChg>
      </pc:sldChg>
      <pc:sldChg chg="delSp modSp mod">
        <pc:chgData name="光" userId="84ade3e0-de1d-410f-acb5-34a11f8f9203" providerId="ADAL" clId="{490625E2-9EDA-4D38-83C7-A3736909CDE3}" dt="2023-03-10T08:06:53.761" v="310" actId="1076"/>
        <pc:sldMkLst>
          <pc:docMk/>
          <pc:sldMk cId="3409864590" sldId="406"/>
        </pc:sldMkLst>
        <pc:spChg chg="mod">
          <ac:chgData name="光" userId="84ade3e0-de1d-410f-acb5-34a11f8f9203" providerId="ADAL" clId="{490625E2-9EDA-4D38-83C7-A3736909CDE3}" dt="2023-03-10T07:59:05.899" v="253"/>
          <ac:spMkLst>
            <pc:docMk/>
            <pc:sldMk cId="3409864590" sldId="406"/>
            <ac:spMk id="4" creationId="{00000000-0000-0000-0000-000000000000}"/>
          </ac:spMkLst>
        </pc:spChg>
        <pc:spChg chg="mod">
          <ac:chgData name="光" userId="84ade3e0-de1d-410f-acb5-34a11f8f9203" providerId="ADAL" clId="{490625E2-9EDA-4D38-83C7-A3736909CDE3}" dt="2023-03-10T08:06:53.761" v="310" actId="1076"/>
          <ac:spMkLst>
            <pc:docMk/>
            <pc:sldMk cId="3409864590" sldId="406"/>
            <ac:spMk id="11" creationId="{7CBE9895-0066-437A-89DD-C1C1CC9EDF8C}"/>
          </ac:spMkLst>
        </pc:spChg>
        <pc:picChg chg="del">
          <ac:chgData name="光" userId="84ade3e0-de1d-410f-acb5-34a11f8f9203" providerId="ADAL" clId="{490625E2-9EDA-4D38-83C7-A3736909CDE3}" dt="2023-03-10T08:06:40.750" v="307" actId="478"/>
          <ac:picMkLst>
            <pc:docMk/>
            <pc:sldMk cId="3409864590" sldId="406"/>
            <ac:picMk id="2" creationId="{87786917-2082-4B11-AD49-0E856B735F25}"/>
          </ac:picMkLst>
        </pc:picChg>
        <pc:picChg chg="del">
          <ac:chgData name="光" userId="84ade3e0-de1d-410f-acb5-34a11f8f9203" providerId="ADAL" clId="{490625E2-9EDA-4D38-83C7-A3736909CDE3}" dt="2023-03-10T08:06:39.717" v="306" actId="478"/>
          <ac:picMkLst>
            <pc:docMk/>
            <pc:sldMk cId="3409864590" sldId="406"/>
            <ac:picMk id="5" creationId="{D4C51632-F2EA-46EF-A111-8C252D353DC2}"/>
          </ac:picMkLst>
        </pc:picChg>
        <pc:picChg chg="del">
          <ac:chgData name="光" userId="84ade3e0-de1d-410f-acb5-34a11f8f9203" providerId="ADAL" clId="{490625E2-9EDA-4D38-83C7-A3736909CDE3}" dt="2023-03-10T08:06:42.415" v="308" actId="478"/>
          <ac:picMkLst>
            <pc:docMk/>
            <pc:sldMk cId="3409864590" sldId="406"/>
            <ac:picMk id="7" creationId="{79E03AB8-A407-49E2-A607-C6CCA2E43C4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0C487-6524-429B-A76D-FE7022064FC6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AC6CF-CD63-4E5F-96B2-29AA8AFC6A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913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925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683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335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22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342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8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612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08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76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251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710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523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211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957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221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52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7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939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643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998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10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065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C6CF-CD63-4E5F-96B2-29AA8AFC6A2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77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96D3-8DE0-43C5-B855-22F84946576B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64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382A-5689-4BAD-B083-7991806D55EA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8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4771-DDEE-4937-8CE3-AF19F3D30F65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968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7A78-0EAD-434A-89E5-E913E7E30D64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52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982760"/>
            <a:ext cx="7920000" cy="1800000"/>
          </a:xfrm>
          <a:noFill/>
          <a:ln cap="sq">
            <a:noFill/>
          </a:ln>
        </p:spPr>
        <p:txBody>
          <a:bodyPr lIns="0" rIns="0" anchor="b" anchorCtr="0">
            <a:normAutofit/>
          </a:bodyPr>
          <a:lstStyle>
            <a:lvl1pPr algn="l">
              <a:defRPr sz="4400" baseline="0">
                <a:solidFill>
                  <a:srgbClr val="23373B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日期占位符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ABEB-8CC2-4D2D-AD49-977099E13332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24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>
          <a:xfrm>
            <a:off x="6697875" y="6356352"/>
            <a:ext cx="2057400" cy="365125"/>
          </a:xfrm>
        </p:spPr>
        <p:txBody>
          <a:bodyPr/>
          <a:lstStyle/>
          <a:p>
            <a:fld id="{659805D5-0B0B-4868-915D-EC573C2AF56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035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3373B"/>
                </a:solidFill>
              </a:defRPr>
            </a:lvl1pPr>
            <a:lvl2pPr>
              <a:defRPr>
                <a:solidFill>
                  <a:srgbClr val="23373B"/>
                </a:solidFill>
              </a:defRPr>
            </a:lvl2pPr>
            <a:lvl3pPr>
              <a:defRPr>
                <a:solidFill>
                  <a:srgbClr val="23373B"/>
                </a:solidFill>
              </a:defRPr>
            </a:lvl3pPr>
            <a:lvl4pPr>
              <a:defRPr>
                <a:solidFill>
                  <a:srgbClr val="23373B"/>
                </a:solidFill>
              </a:defRPr>
            </a:lvl4pPr>
            <a:lvl5pPr>
              <a:defRPr>
                <a:solidFill>
                  <a:srgbClr val="23373B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0A93-4870-4FC4-AE41-DE391A04A272}" type="datetime1">
              <a:rPr lang="zh-CN" altLang="en-US" smtClean="0"/>
              <a:t>2024/11/12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26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982800"/>
            <a:ext cx="7920000" cy="1800000"/>
          </a:xfrm>
          <a:noFill/>
        </p:spPr>
        <p:txBody>
          <a:bodyPr lIns="0" rIns="0" anchor="b" anchorCtr="0">
            <a:normAutofit/>
          </a:bodyPr>
          <a:lstStyle>
            <a:lvl1pPr algn="l">
              <a:defRPr sz="3600">
                <a:solidFill>
                  <a:srgbClr val="23373B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09796-14B4-4A8F-9A71-9BCD8F1D38D0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18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79999"/>
            <a:ext cx="3912898" cy="494478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572001" y="1079999"/>
            <a:ext cx="4271821" cy="494478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2570F6-7051-4494-BB3C-647860C5D8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/>
            </a:lvl1pPr>
          </a:lstStyle>
          <a:p>
            <a:fld id="{59F281A6-C9F3-4DEE-9CFC-22B7CADB149D}" type="datetime1">
              <a:rPr lang="zh-CN" altLang="en-US" smtClean="0"/>
              <a:pPr/>
              <a:t>2024/11/12</a:t>
            </a:fld>
            <a:endParaRPr lang="zh-CN" altLang="en-US" dirty="0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C863DD5F-3235-47E3-9D4F-EFBCD847A8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A7CE375-9E6C-4FC2-A474-49FF64C751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284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720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202599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1" y="2026511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8" y="1202599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8" y="2026511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14000-7343-4270-BA8D-2E7CB3A9D225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8FE2-5AA1-4C41-8356-0598FACBDB84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B8BA4-3111-48B1-98F2-7170FB89FA51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1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B05F-9D33-4A87-ABA5-B7DD5191BC43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5D5-0B0B-4868-915D-EC573C2AF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34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20000"/>
          </a:xfrm>
          <a:prstGeom prst="rect">
            <a:avLst/>
          </a:prstGeom>
          <a:solidFill>
            <a:srgbClr val="23373B"/>
          </a:solidFill>
        </p:spPr>
        <p:txBody>
          <a:bodyPr vert="horz" lIns="270000" tIns="45720" rIns="91440" bIns="4572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080000"/>
            <a:ext cx="8399439" cy="5245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281A6-C9F3-4DEE-9CFC-22B7CADB149D}" type="datetime1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2216" y="6356352"/>
            <a:ext cx="20574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rgbClr val="23373B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659805D5-0B0B-4868-915D-EC573C2AF56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8623151" y="6400414"/>
            <a:ext cx="415498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altLang="zh-CN" sz="1200">
                <a:latin typeface="黑体" panose="02010609060101010101" pitchFamily="49" charset="-122"/>
                <a:ea typeface="黑体" panose="02010609060101010101" pitchFamily="49" charset="-122"/>
              </a:rPr>
              <a:t>/15</a:t>
            </a:r>
            <a:endParaRPr lang="zh-CN" altLang="en-US" sz="1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695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3373B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3373B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373B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3373B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3373B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13.png"/><Relationship Id="rId5" Type="http://schemas.openxmlformats.org/officeDocument/2006/relationships/image" Target="../media/image50.png"/><Relationship Id="rId10" Type="http://schemas.openxmlformats.org/officeDocument/2006/relationships/image" Target="../media/image1.png"/><Relationship Id="rId4" Type="http://schemas.openxmlformats.org/officeDocument/2006/relationships/image" Target="../media/image49.tiff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13.png"/><Relationship Id="rId5" Type="http://schemas.openxmlformats.org/officeDocument/2006/relationships/image" Target="../media/image65.png"/><Relationship Id="rId10" Type="http://schemas.openxmlformats.org/officeDocument/2006/relationships/image" Target="../media/image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5.png"/><Relationship Id="rId10" Type="http://schemas.openxmlformats.org/officeDocument/2006/relationships/image" Target="../media/image13.png"/><Relationship Id="rId4" Type="http://schemas.openxmlformats.org/officeDocument/2006/relationships/image" Target="../media/image74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85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87.png"/><Relationship Id="rId7" Type="http://schemas.openxmlformats.org/officeDocument/2006/relationships/image" Target="../media/image4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1.png"/><Relationship Id="rId5" Type="http://schemas.openxmlformats.org/officeDocument/2006/relationships/image" Target="../media/image89.png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image" Target="../media/image4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60.png"/><Relationship Id="rId18" Type="http://schemas.openxmlformats.org/officeDocument/2006/relationships/image" Target="../media/image610.png"/><Relationship Id="rId3" Type="http://schemas.openxmlformats.org/officeDocument/2006/relationships/image" Target="../media/image92.png"/><Relationship Id="rId21" Type="http://schemas.openxmlformats.org/officeDocument/2006/relationships/image" Target="../media/image97.png"/><Relationship Id="rId7" Type="http://schemas.openxmlformats.org/officeDocument/2006/relationships/image" Target="../media/image500.png"/><Relationship Id="rId17" Type="http://schemas.openxmlformats.org/officeDocument/2006/relationships/image" Target="../media/image60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0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0.png"/><Relationship Id="rId11" Type="http://schemas.openxmlformats.org/officeDocument/2006/relationships/image" Target="../media/image94.png"/><Relationship Id="rId15" Type="http://schemas.openxmlformats.org/officeDocument/2006/relationships/image" Target="../media/image580.png"/><Relationship Id="rId23" Type="http://schemas.openxmlformats.org/officeDocument/2006/relationships/image" Target="../media/image13.png"/><Relationship Id="rId10" Type="http://schemas.openxmlformats.org/officeDocument/2006/relationships/image" Target="../media/image530.png"/><Relationship Id="rId19" Type="http://schemas.openxmlformats.org/officeDocument/2006/relationships/image" Target="../media/image95.png"/><Relationship Id="rId4" Type="http://schemas.openxmlformats.org/officeDocument/2006/relationships/image" Target="../media/image93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Relationship Id="rId2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3.png"/><Relationship Id="rId4" Type="http://schemas.openxmlformats.org/officeDocument/2006/relationships/image" Target="../media/image99.pn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3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eg"/><Relationship Id="rId11" Type="http://schemas.openxmlformats.org/officeDocument/2006/relationships/hyperlink" Target="mailto:frankzhangyi@gmail.com" TargetMode="External"/><Relationship Id="rId5" Type="http://schemas.openxmlformats.org/officeDocument/2006/relationships/image" Target="../media/image106.jpeg"/><Relationship Id="rId10" Type="http://schemas.openxmlformats.org/officeDocument/2006/relationships/hyperlink" Target="mailto:frankzhangyi@pku.edu.cn" TargetMode="External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3.emf"/><Relationship Id="rId9" Type="http://schemas.openxmlformats.org/officeDocument/2006/relationships/image" Target="../media/image8.pn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.pn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77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png"/><Relationship Id="rId4" Type="http://schemas.openxmlformats.org/officeDocument/2006/relationships/image" Target="../media/image40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12000" y="1090013"/>
            <a:ext cx="7920000" cy="1662010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Fira Sans" panose="020B0503050000020004" pitchFamily="34" charset="0"/>
              </a:rPr>
              <a:t>Machine Learning for Quantum Materials, Models, and Algorithms</a:t>
            </a:r>
            <a:b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</a:br>
            <a:endParaRPr lang="zh-CN" altLang="en-US" sz="3200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648002" y="2985773"/>
            <a:ext cx="7811585" cy="0"/>
          </a:xfrm>
          <a:prstGeom prst="line">
            <a:avLst/>
          </a:prstGeom>
          <a:ln w="19050" cap="rnd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48000" y="2985773"/>
            <a:ext cx="531576" cy="0"/>
          </a:xfrm>
          <a:prstGeom prst="line">
            <a:avLst/>
          </a:prstGeom>
          <a:ln w="19050" cap="rnd">
            <a:solidFill>
              <a:schemeClr val="accent2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427862" y="3611517"/>
            <a:ext cx="4288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/>
              <a:t>Speaker: Yi Zhang (</a:t>
            </a:r>
            <a:r>
              <a:rPr lang="zh-CN" altLang="en-US" sz="2400" dirty="0"/>
              <a:t>张亿</a:t>
            </a:r>
            <a:r>
              <a:rPr lang="en-US" altLang="zh-CN" sz="2400" dirty="0"/>
              <a:t>) 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i="1" dirty="0"/>
              <a:t>frankzhangyi@pku.edu.cn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ICQM &amp; School of Physics, Peking University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EEF88B3-A837-4EFE-AD07-E1A9DCCD78EF}"/>
              </a:ext>
            </a:extLst>
          </p:cNvPr>
          <p:cNvSpPr txBox="1"/>
          <p:nvPr/>
        </p:nvSpPr>
        <p:spPr>
          <a:xfrm>
            <a:off x="0" y="5810416"/>
            <a:ext cx="59439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Artificial Intelligence for Theoretical Sciences Workshop, 11/13/2024</a:t>
            </a:r>
            <a:endParaRPr lang="zh-CN" altLang="en-US" sz="14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935F0A2-310E-4FF4-8BDC-B4880E01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6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575F-FBBA-4502-A8FA-990306BCA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Autofit/>
          </a:bodyPr>
          <a:lstStyle/>
          <a:p>
            <a:r>
              <a:rPr lang="en-US" dirty="0">
                <a:latin typeface="Fira Sans" panose="020B0503050000020004" pitchFamily="34" charset="0"/>
              </a:rPr>
              <a:t>STM large data of Quantum Matter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353E97-A7F5-4AB5-9DEC-D1EEB7B3D959}"/>
              </a:ext>
            </a:extLst>
          </p:cNvPr>
          <p:cNvSpPr/>
          <p:nvPr/>
        </p:nvSpPr>
        <p:spPr>
          <a:xfrm>
            <a:off x="7197130" y="3352469"/>
            <a:ext cx="1818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Fourier transform:</a:t>
            </a:r>
          </a:p>
        </p:txBody>
      </p:sp>
      <p:pic>
        <p:nvPicPr>
          <p:cNvPr id="9" name="Picture 8" descr="stm_schematic">
            <a:extLst>
              <a:ext uri="{FF2B5EF4-FFF2-40B4-BE49-F238E27FC236}">
                <a16:creationId xmlns:a16="http://schemas.microsoft.com/office/drawing/2014/main" id="{3CE706A3-D902-0D35-352D-38E35B65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278" y="1314434"/>
            <a:ext cx="1488001" cy="121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AB0E2-70E9-D26B-DC74-7D6DD855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383" y="732550"/>
            <a:ext cx="1427232" cy="3382289"/>
          </a:xfrm>
          <a:prstGeom prst="rect">
            <a:avLst/>
          </a:prstGeom>
        </p:spPr>
      </p:pic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2CB78B2F-3CF9-B398-6226-D694D5CD60C1}"/>
              </a:ext>
            </a:extLst>
          </p:cNvPr>
          <p:cNvSpPr txBox="1">
            <a:spLocks/>
          </p:cNvSpPr>
          <p:nvPr/>
        </p:nvSpPr>
        <p:spPr>
          <a:xfrm>
            <a:off x="372280" y="732550"/>
            <a:ext cx="8399439" cy="5488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The </a:t>
            </a:r>
            <a:r>
              <a:rPr lang="en-US" altLang="zh-CN" sz="1800" b="1" dirty="0"/>
              <a:t>large</a:t>
            </a:r>
            <a:r>
              <a:rPr lang="en-US" altLang="zh-CN" sz="1800" dirty="0"/>
              <a:t>-data problem</a:t>
            </a:r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800" dirty="0"/>
              <a:t>   From 					   to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The </a:t>
            </a:r>
            <a:r>
              <a:rPr lang="en-US" altLang="zh-CN" sz="1800" b="1" dirty="0"/>
              <a:t>noisy</a:t>
            </a:r>
            <a:r>
              <a:rPr lang="en-US" altLang="zh-CN" sz="1800" dirty="0"/>
              <a:t>-data problem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sz="1800" dirty="0"/>
              <a:t>   </a:t>
            </a: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 marL="0" indent="0">
              <a:lnSpc>
                <a:spcPct val="150000"/>
              </a:lnSpc>
              <a:buSzPct val="70000"/>
              <a:buFont typeface="Arial" panose="020B0604020202020204" pitchFamily="34" charset="0"/>
              <a:buNone/>
            </a:pPr>
            <a:endParaRPr lang="en-US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9BA97-1052-A33A-1CFF-ED9B3F53D9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25"/>
          <a:stretch/>
        </p:blipFill>
        <p:spPr>
          <a:xfrm>
            <a:off x="1618466" y="1238951"/>
            <a:ext cx="1425537" cy="1293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AC37F-917E-D971-79E9-8777ABA3D4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7"/>
          <a:stretch/>
        </p:blipFill>
        <p:spPr>
          <a:xfrm>
            <a:off x="3176856" y="943158"/>
            <a:ext cx="2030977" cy="2061098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BBBFB4D6-0A5C-4BF0-8887-E1027E2BF8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43" y="4349535"/>
            <a:ext cx="3181257" cy="1540350"/>
          </a:xfrm>
          <a:prstGeom prst="rect">
            <a:avLst/>
          </a:prstGeom>
        </p:spPr>
      </p:pic>
      <p:pic>
        <p:nvPicPr>
          <p:cNvPr id="1026" name="Picture 2" descr="http://spie.org/Images/Graphics/Newsroom/Imported-2012/004112/004112_10_fig1.jpg">
            <a:extLst>
              <a:ext uri="{FF2B5EF4-FFF2-40B4-BE49-F238E27FC236}">
                <a16:creationId xmlns:a16="http://schemas.microsoft.com/office/drawing/2014/main" id="{D9B8BEA2-9666-4025-81C9-D29388F4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4" y="3476730"/>
            <a:ext cx="1853501" cy="139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0975F0-5A15-46CB-AA9E-1B40B65CA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480612" y="4353172"/>
            <a:ext cx="1921162" cy="1508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16EB4-BAB0-4E70-808D-B8662AC4ED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1774" y="4415666"/>
            <a:ext cx="1470108" cy="1465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CC3A7-459B-62E1-DECB-BB26B1F53B55}"/>
              </a:ext>
            </a:extLst>
          </p:cNvPr>
          <p:cNvSpPr txBox="1"/>
          <p:nvPr/>
        </p:nvSpPr>
        <p:spPr>
          <a:xfrm>
            <a:off x="674646" y="2416493"/>
            <a:ext cx="2502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Giaever et al., </a:t>
            </a:r>
          </a:p>
          <a:p>
            <a:r>
              <a:rPr 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Phys. Rev. </a:t>
            </a:r>
            <a:r>
              <a:rPr lang="en-US" sz="1400" b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126</a:t>
            </a:r>
            <a:r>
              <a:rPr 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941 (1962).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11DD9E-716A-41BA-8AC6-966BDF87CB00}"/>
              </a:ext>
            </a:extLst>
          </p:cNvPr>
          <p:cNvSpPr/>
          <p:nvPr/>
        </p:nvSpPr>
        <p:spPr>
          <a:xfrm>
            <a:off x="-1" y="5820805"/>
            <a:ext cx="5962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K.C. Rahnejat, C.A. Howard, et al., Nature Communications </a:t>
            </a:r>
            <a:r>
              <a:rPr lang="fr-FR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fr-FR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558 (2011).</a:t>
            </a:r>
            <a:endParaRPr lang="en-US" sz="1400" i="1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27045E-37FE-4551-91E4-86B27DF1A1E4}"/>
              </a:ext>
            </a:extLst>
          </p:cNvPr>
          <p:cNvSpPr/>
          <p:nvPr/>
        </p:nvSpPr>
        <p:spPr>
          <a:xfrm>
            <a:off x="1773421" y="4043972"/>
            <a:ext cx="68176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STM image and Fourier transform of CaC</a:t>
            </a:r>
            <a:r>
              <a:rPr lang="en-US" sz="1600" baseline="-250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</a:t>
            </a:r>
            <a:r>
              <a:rPr lang="en-US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versus BSCCO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59101C-FC0E-86CA-509E-8383AA4C8A4B}"/>
              </a:ext>
            </a:extLst>
          </p:cNvPr>
          <p:cNvSpPr txBox="1"/>
          <p:nvPr/>
        </p:nvSpPr>
        <p:spPr>
          <a:xfrm>
            <a:off x="2714189" y="3396548"/>
            <a:ext cx="5504098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e.g., the pattern of charge order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006AE46-6E93-4122-9E39-E896E17534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122A67-D05F-476B-A44B-7D7052BB59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5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rmAutofit/>
          </a:bodyPr>
          <a:lstStyle/>
          <a:p>
            <a:r>
              <a:rPr lang="en-US" sz="2600" dirty="0">
                <a:latin typeface="Fira Sans" panose="020B0503050000020004" pitchFamily="34" charset="0"/>
              </a:rPr>
              <a:t>Machine learning EQM STM data</a:t>
            </a:r>
            <a:endParaRPr lang="zh-CN" altLang="en-US" sz="2600" dirty="0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0" y="666561"/>
            <a:ext cx="8399439" cy="524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Bridging theories and experimental data with machine learning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Similar formalism applied to other large experimental data, e.g., neutron scattering data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F09D58-2B35-FBA3-06CD-2C589E185672}"/>
              </a:ext>
            </a:extLst>
          </p:cNvPr>
          <p:cNvSpPr/>
          <p:nvPr/>
        </p:nvSpPr>
        <p:spPr>
          <a:xfrm>
            <a:off x="-278190" y="5803074"/>
            <a:ext cx="4987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YZ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†</a:t>
            </a:r>
            <a:r>
              <a:rPr 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Andrej Mesaros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†</a:t>
            </a:r>
            <a:r>
              <a:rPr 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et al., Nature </a:t>
            </a:r>
            <a:r>
              <a:rPr lang="en-US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570</a:t>
            </a:r>
            <a:r>
              <a:rPr 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484–490 (2019).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361EA5-6FF2-6E61-A27D-730E8BE5BC7D}"/>
              </a:ext>
            </a:extLst>
          </p:cNvPr>
          <p:cNvGrpSpPr/>
          <p:nvPr/>
        </p:nvGrpSpPr>
        <p:grpSpPr>
          <a:xfrm>
            <a:off x="4785822" y="1165523"/>
            <a:ext cx="3734746" cy="1220998"/>
            <a:chOff x="4622769" y="1917677"/>
            <a:chExt cx="3734746" cy="122099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B59F9E-1366-BD3A-709F-F3D890368558}"/>
                </a:ext>
              </a:extLst>
            </p:cNvPr>
            <p:cNvGrpSpPr/>
            <p:nvPr/>
          </p:nvGrpSpPr>
          <p:grpSpPr>
            <a:xfrm>
              <a:off x="4622769" y="1917677"/>
              <a:ext cx="3734746" cy="646331"/>
              <a:chOff x="5693007" y="2898623"/>
              <a:chExt cx="3734746" cy="64633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6A627A1-1226-840E-EA73-015BD1158FD3}"/>
                  </a:ext>
                </a:extLst>
              </p:cNvPr>
              <p:cNvSpPr/>
              <p:nvPr/>
            </p:nvSpPr>
            <p:spPr>
              <a:xfrm>
                <a:off x="5693007" y="2989114"/>
                <a:ext cx="1611354" cy="465350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experiments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5AB9A5C-A3C1-A14B-1347-2888968D8DEE}"/>
                  </a:ext>
                </a:extLst>
              </p:cNvPr>
              <p:cNvSpPr/>
              <p:nvPr/>
            </p:nvSpPr>
            <p:spPr>
              <a:xfrm>
                <a:off x="7816400" y="2898623"/>
                <a:ext cx="1611353" cy="646331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explanatory theory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224B242-70B5-3B29-8E4D-607DEDB02125}"/>
                  </a:ext>
                </a:extLst>
              </p:cNvPr>
              <p:cNvGrpSpPr/>
              <p:nvPr/>
            </p:nvGrpSpPr>
            <p:grpSpPr>
              <a:xfrm rot="5400000">
                <a:off x="7363665" y="2909951"/>
                <a:ext cx="368530" cy="648689"/>
                <a:chOff x="2566350" y="5105494"/>
                <a:chExt cx="368530" cy="648689"/>
              </a:xfrm>
            </p:grpSpPr>
            <p:sp>
              <p:nvSpPr>
                <p:cNvPr id="20" name="Right Arrow 10">
                  <a:extLst>
                    <a:ext uri="{FF2B5EF4-FFF2-40B4-BE49-F238E27FC236}">
                      <a16:creationId xmlns:a16="http://schemas.microsoft.com/office/drawing/2014/main" id="{B6DEB657-9F13-047F-5334-770CA3FEF149}"/>
                    </a:ext>
                  </a:extLst>
                </p:cNvPr>
                <p:cNvSpPr/>
                <p:nvPr/>
              </p:nvSpPr>
              <p:spPr>
                <a:xfrm rot="5400000">
                  <a:off x="2569530" y="5388833"/>
                  <a:ext cx="362170" cy="368530"/>
                </a:xfrm>
                <a:prstGeom prst="right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1" name="Right Arrow 10">
                  <a:extLst>
                    <a:ext uri="{FF2B5EF4-FFF2-40B4-BE49-F238E27FC236}">
                      <a16:creationId xmlns:a16="http://schemas.microsoft.com/office/drawing/2014/main" id="{0EEB9F31-81DC-1013-28BD-FC7AD68951D3}"/>
                    </a:ext>
                  </a:extLst>
                </p:cNvPr>
                <p:cNvSpPr/>
                <p:nvPr/>
              </p:nvSpPr>
              <p:spPr>
                <a:xfrm rot="16200000">
                  <a:off x="2569530" y="5102314"/>
                  <a:ext cx="362170" cy="368530"/>
                </a:xfrm>
                <a:prstGeom prst="right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</p:grpSp>
        <p:pic>
          <p:nvPicPr>
            <p:cNvPr id="22" name="Picture 2" descr="Image result for image of cross out">
              <a:extLst>
                <a:ext uri="{FF2B5EF4-FFF2-40B4-BE49-F238E27FC236}">
                  <a16:creationId xmlns:a16="http://schemas.microsoft.com/office/drawing/2014/main" id="{0C8F3EDA-1D9C-ED6B-5AAC-54E99CB9A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1567" y="1986674"/>
              <a:ext cx="486844" cy="48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4E2362-B930-BB18-0CBD-0689EF840D4A}"/>
                </a:ext>
              </a:extLst>
            </p:cNvPr>
            <p:cNvGrpSpPr/>
            <p:nvPr/>
          </p:nvGrpSpPr>
          <p:grpSpPr>
            <a:xfrm>
              <a:off x="7220824" y="2559965"/>
              <a:ext cx="785863" cy="423301"/>
              <a:chOff x="6865600" y="2559965"/>
              <a:chExt cx="785863" cy="423301"/>
            </a:xfrm>
          </p:grpSpPr>
          <p:sp>
            <p:nvSpPr>
              <p:cNvPr id="24" name="Right Arrow 10">
                <a:extLst>
                  <a:ext uri="{FF2B5EF4-FFF2-40B4-BE49-F238E27FC236}">
                    <a16:creationId xmlns:a16="http://schemas.microsoft.com/office/drawing/2014/main" id="{23BC5E92-CC79-0D66-E633-4A2AE7CFEABF}"/>
                  </a:ext>
                </a:extLst>
              </p:cNvPr>
              <p:cNvSpPr/>
              <p:nvPr/>
            </p:nvSpPr>
            <p:spPr>
              <a:xfrm rot="10800000">
                <a:off x="6865600" y="2614736"/>
                <a:ext cx="773899" cy="36853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63E0FE2-996C-1B3E-05E8-772CFBD6E52A}"/>
                  </a:ext>
                </a:extLst>
              </p:cNvPr>
              <p:cNvSpPr/>
              <p:nvPr/>
            </p:nvSpPr>
            <p:spPr>
              <a:xfrm>
                <a:off x="7467007" y="2559965"/>
                <a:ext cx="184456" cy="330954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EFCC5B-B0B0-A5A7-4B9E-980AE4D1D3BF}"/>
                </a:ext>
              </a:extLst>
            </p:cNvPr>
            <p:cNvGrpSpPr/>
            <p:nvPr/>
          </p:nvGrpSpPr>
          <p:grpSpPr>
            <a:xfrm>
              <a:off x="4884042" y="2473518"/>
              <a:ext cx="773899" cy="509748"/>
              <a:chOff x="5273614" y="2473518"/>
              <a:chExt cx="773899" cy="509748"/>
            </a:xfrm>
          </p:grpSpPr>
          <p:sp>
            <p:nvSpPr>
              <p:cNvPr id="27" name="Right Arrow 10">
                <a:extLst>
                  <a:ext uri="{FF2B5EF4-FFF2-40B4-BE49-F238E27FC236}">
                    <a16:creationId xmlns:a16="http://schemas.microsoft.com/office/drawing/2014/main" id="{4397CA86-1BC4-4B6F-B4C6-C5CC6CD7EEEF}"/>
                  </a:ext>
                </a:extLst>
              </p:cNvPr>
              <p:cNvSpPr/>
              <p:nvPr/>
            </p:nvSpPr>
            <p:spPr>
              <a:xfrm>
                <a:off x="5273614" y="2614736"/>
                <a:ext cx="773899" cy="36853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0F3A5EF-EA9F-5BD0-E11C-D143539DA971}"/>
                  </a:ext>
                </a:extLst>
              </p:cNvPr>
              <p:cNvSpPr/>
              <p:nvPr/>
            </p:nvSpPr>
            <p:spPr>
              <a:xfrm>
                <a:off x="5273614" y="2473518"/>
                <a:ext cx="184456" cy="330954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BD91EE-A541-9C36-EB7A-97C54EB93279}"/>
                </a:ext>
              </a:extLst>
            </p:cNvPr>
            <p:cNvSpPr txBox="1"/>
            <p:nvPr/>
          </p:nvSpPr>
          <p:spPr>
            <a:xfrm>
              <a:off x="5367865" y="2492344"/>
              <a:ext cx="21839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Machine learning models</a:t>
              </a:r>
              <a:endParaRPr lang="en-US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4B83F638-27A3-6591-F260-D5960EA7C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8" r="227" b="29444"/>
          <a:stretch/>
        </p:blipFill>
        <p:spPr>
          <a:xfrm>
            <a:off x="562624" y="1165523"/>
            <a:ext cx="4140930" cy="3835583"/>
          </a:xfrm>
          <a:prstGeom prst="rect">
            <a:avLst/>
          </a:prstGeom>
        </p:spPr>
      </p:pic>
      <p:pic>
        <p:nvPicPr>
          <p:cNvPr id="33" name="Content Placeholder 13">
            <a:extLst>
              <a:ext uri="{FF2B5EF4-FFF2-40B4-BE49-F238E27FC236}">
                <a16:creationId xmlns:a16="http://schemas.microsoft.com/office/drawing/2014/main" id="{95AF855D-C2B5-68DA-6E99-381608F1E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856" y="2371734"/>
            <a:ext cx="3016639" cy="26145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FC9D3E2-DF2B-E2B1-0507-EE2274340F8C}"/>
                  </a:ext>
                </a:extLst>
              </p:cNvPr>
              <p:cNvSpPr txBox="1"/>
              <p:nvPr/>
            </p:nvSpPr>
            <p:spPr>
              <a:xfrm>
                <a:off x="7148504" y="3794110"/>
                <a:ext cx="161135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>
                        <a:solidFill>
                          <a:srgbClr val="23373B"/>
                        </a:solidFill>
                        <a:latin typeface="Cambria Math" panose="02040503050406030204" pitchFamily="18" charset="0"/>
                        <a:ea typeface="微软雅黑 Light" panose="020B0502040204020203" pitchFamily="34" charset="-122"/>
                      </a:rPr>
                      <m:t>4</m:t>
                    </m:r>
                    <m:sSub>
                      <m:sSubPr>
                        <m:ctrlPr>
                          <a:rPr lang="en-US" i="1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微软雅黑 Light" panose="020B0502040204020203" pitchFamily="34" charset="-122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微软雅黑 Light" panose="020B0502040204020203" pitchFamily="34" charset="-122"/>
                          </a:rPr>
                          <m:t>𝑎</m:t>
                        </m:r>
                      </m:e>
                      <m:sub>
                        <m:r>
                          <a:rPr lang="en-US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微软雅黑 Light" panose="020B0502040204020203" pitchFamily="34" charset="-12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23373B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 stripe charge order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FC9D3E2-DF2B-E2B1-0507-EE2274340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504" y="3794110"/>
                <a:ext cx="1611353" cy="646331"/>
              </a:xfrm>
              <a:prstGeom prst="rect">
                <a:avLst/>
              </a:prstGeom>
              <a:blipFill>
                <a:blip r:embed="rId6"/>
                <a:stretch>
                  <a:fillRect l="-1136" t="-4717" r="-379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6982550-A5CE-096D-5D08-989D94F2B750}"/>
              </a:ext>
            </a:extLst>
          </p:cNvPr>
          <p:cNvCxnSpPr/>
          <p:nvPr/>
        </p:nvCxnSpPr>
        <p:spPr>
          <a:xfrm flipH="1">
            <a:off x="7020232" y="3980517"/>
            <a:ext cx="363645" cy="0"/>
          </a:xfrm>
          <a:prstGeom prst="straightConnector1">
            <a:avLst/>
          </a:prstGeom>
          <a:ln w="1270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857A78E-49C3-CAC7-DBCE-DE46983D1949}"/>
              </a:ext>
            </a:extLst>
          </p:cNvPr>
          <p:cNvSpPr txBox="1"/>
          <p:nvPr/>
        </p:nvSpPr>
        <p:spPr>
          <a:xfrm>
            <a:off x="2567369" y="5463974"/>
            <a:ext cx="5733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Anjana M. Samarakoon, et al.</a:t>
            </a:r>
            <a:r>
              <a:rPr 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,Nature Communications </a:t>
            </a:r>
            <a:r>
              <a:rPr lang="en-US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11</a:t>
            </a:r>
            <a:r>
              <a:rPr 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892 (2020).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B613358-9909-41B9-AA25-DF32BA87F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FD247A3-3279-4F1B-AE43-F72385BE9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4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/>
          <a:lstStyle/>
          <a:p>
            <a:r>
              <a:rPr lang="en-US" altLang="zh-CN" dirty="0">
                <a:latin typeface="Fira Sans" panose="020B0503050000020004" pitchFamily="34" charset="0"/>
              </a:rPr>
              <a:t>Machine learning quantum models</a:t>
            </a:r>
            <a:endParaRPr lang="zh-CN" altLang="en-US" dirty="0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0" y="671268"/>
            <a:ext cx="8399439" cy="524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Preprocessing information from quantum many-body states with operators</a:t>
            </a:r>
          </a:p>
          <a:p>
            <a:pPr marL="0" indent="0">
              <a:lnSpc>
                <a:spcPct val="150000"/>
              </a:lnSpc>
              <a:buSzPct val="70000"/>
              <a:buNone/>
            </a:pPr>
            <a:endParaRPr lang="en-US" altLang="zh-C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BFC20-3B75-C408-91C9-DFBE6E4A2E5E}"/>
              </a:ext>
            </a:extLst>
          </p:cNvPr>
          <p:cNvSpPr txBox="1"/>
          <p:nvPr/>
        </p:nvSpPr>
        <p:spPr>
          <a:xfrm>
            <a:off x="3089739" y="3340369"/>
            <a:ext cx="2289456" cy="40011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6020202030204" pitchFamily="34" charset="0"/>
              </a:rPr>
              <a:t>‘Informative’ operators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AFF78-473B-2D5C-9112-D8B4D55AD7E1}"/>
              </a:ext>
            </a:extLst>
          </p:cNvPr>
          <p:cNvSpPr txBox="1"/>
          <p:nvPr/>
        </p:nvSpPr>
        <p:spPr>
          <a:xfrm>
            <a:off x="876174" y="3324360"/>
            <a:ext cx="1796055" cy="40011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6020202030204" pitchFamily="34" charset="0"/>
              </a:rPr>
              <a:t>Quantum states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6EBE0-4CD4-805D-8D43-22256C4BAAA2}"/>
              </a:ext>
            </a:extLst>
          </p:cNvPr>
          <p:cNvSpPr txBox="1"/>
          <p:nvPr/>
        </p:nvSpPr>
        <p:spPr>
          <a:xfrm>
            <a:off x="5710538" y="3340369"/>
            <a:ext cx="2707793" cy="40011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6020202030204" pitchFamily="34" charset="0"/>
              </a:rPr>
              <a:t>Machine learning algorithm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69816AB-EA40-9854-7ECF-9E0EAA62BC61}"/>
              </a:ext>
            </a:extLst>
          </p:cNvPr>
          <p:cNvSpPr/>
          <p:nvPr/>
        </p:nvSpPr>
        <p:spPr>
          <a:xfrm>
            <a:off x="2873715" y="3416403"/>
            <a:ext cx="216024" cy="21602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1747105-B6AF-868C-F1EA-37753E155269}"/>
              </a:ext>
            </a:extLst>
          </p:cNvPr>
          <p:cNvSpPr/>
          <p:nvPr/>
        </p:nvSpPr>
        <p:spPr>
          <a:xfrm rot="10800000">
            <a:off x="2647197" y="3416403"/>
            <a:ext cx="234967" cy="21602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5B75028-CA8C-13B7-7B72-5E3411A82D39}"/>
              </a:ext>
            </a:extLst>
          </p:cNvPr>
          <p:cNvSpPr/>
          <p:nvPr/>
        </p:nvSpPr>
        <p:spPr>
          <a:xfrm>
            <a:off x="5507116" y="3416403"/>
            <a:ext cx="216024" cy="21602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38A8F1C-D98F-ECEE-77ED-16ED4856079F}"/>
              </a:ext>
            </a:extLst>
          </p:cNvPr>
          <p:cNvSpPr/>
          <p:nvPr/>
        </p:nvSpPr>
        <p:spPr>
          <a:xfrm rot="10800000">
            <a:off x="5344156" y="3416403"/>
            <a:ext cx="234967" cy="21602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C42B8E-47A3-15D8-3330-164224F215A6}"/>
              </a:ext>
            </a:extLst>
          </p:cNvPr>
          <p:cNvSpPr/>
          <p:nvPr/>
        </p:nvSpPr>
        <p:spPr>
          <a:xfrm>
            <a:off x="-932042" y="5843209"/>
            <a:ext cx="8341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YZ*, E.-A. Kim*, Phys. Rev. Lett. </a:t>
            </a:r>
            <a:r>
              <a:rPr lang="en-US" altLang="zh-CN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118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216401 (2017), Editor’s Suggestions and Viewpoint.</a:t>
            </a:r>
          </a:p>
        </p:txBody>
      </p:sp>
      <p:sp>
        <p:nvSpPr>
          <p:cNvPr id="12" name="Arrow: U-Turn 11">
            <a:extLst>
              <a:ext uri="{FF2B5EF4-FFF2-40B4-BE49-F238E27FC236}">
                <a16:creationId xmlns:a16="http://schemas.microsoft.com/office/drawing/2014/main" id="{7BC5B712-D151-3CAE-DF65-FB738C0C5D5A}"/>
              </a:ext>
            </a:extLst>
          </p:cNvPr>
          <p:cNvSpPr/>
          <p:nvPr/>
        </p:nvSpPr>
        <p:spPr>
          <a:xfrm rot="10800000">
            <a:off x="2316334" y="3747200"/>
            <a:ext cx="4104456" cy="345414"/>
          </a:xfrm>
          <a:prstGeom prst="uturnArrow">
            <a:avLst>
              <a:gd name="adj1" fmla="val 16747"/>
              <a:gd name="adj2" fmla="val 25000"/>
              <a:gd name="adj3" fmla="val 25000"/>
              <a:gd name="adj4" fmla="val 37148"/>
              <a:gd name="adj5" fmla="val 10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DCACD2-4727-452A-D4F8-82F9F06AC002}"/>
              </a:ext>
            </a:extLst>
          </p:cNvPr>
          <p:cNvSpPr/>
          <p:nvPr/>
        </p:nvSpPr>
        <p:spPr>
          <a:xfrm>
            <a:off x="2917601" y="3627528"/>
            <a:ext cx="2758733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 Narrow" panose="020B0606020202030204" pitchFamily="34" charset="0"/>
              </a:rPr>
              <a:t>Interpret the guiding principles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DAF3A6-064F-C8C6-8DFB-E48C4E0798B0}"/>
              </a:ext>
            </a:extLst>
          </p:cNvPr>
          <p:cNvSpPr/>
          <p:nvPr/>
        </p:nvSpPr>
        <p:spPr>
          <a:xfrm>
            <a:off x="6597876" y="2664344"/>
            <a:ext cx="1700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Alan Stonebraker, Physics Viewpoint</a:t>
            </a:r>
          </a:p>
        </p:txBody>
      </p:sp>
      <p:pic>
        <p:nvPicPr>
          <p:cNvPr id="16" name="Content Placeholder 25">
            <a:extLst>
              <a:ext uri="{FF2B5EF4-FFF2-40B4-BE49-F238E27FC236}">
                <a16:creationId xmlns:a16="http://schemas.microsoft.com/office/drawing/2014/main" id="{4B95435D-874B-647A-90DA-B21158242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167" y="1245731"/>
            <a:ext cx="3883666" cy="19418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438B8E-0859-759E-5A5C-5531BD530B62}"/>
                  </a:ext>
                </a:extLst>
              </p:cNvPr>
              <p:cNvSpPr/>
              <p:nvPr/>
            </p:nvSpPr>
            <p:spPr>
              <a:xfrm>
                <a:off x="3619882" y="4994125"/>
                <a:ext cx="1904234" cy="800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rgbClr val="23373B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wrong judgements with wrong operator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latin typeface="Arial Narrow" panose="020B0606020202030204" pitchFamily="34" charset="0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438B8E-0859-759E-5A5C-5531BD530B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882" y="4994125"/>
                <a:ext cx="1904234" cy="800604"/>
              </a:xfrm>
              <a:prstGeom prst="rect">
                <a:avLst/>
              </a:prstGeom>
              <a:blipFill>
                <a:blip r:embed="rId4"/>
                <a:stretch>
                  <a:fillRect l="-962" t="-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489526BB-A038-64DD-1326-9DAB77BF468D}"/>
              </a:ext>
            </a:extLst>
          </p:cNvPr>
          <p:cNvGrpSpPr/>
          <p:nvPr/>
        </p:nvGrpSpPr>
        <p:grpSpPr>
          <a:xfrm>
            <a:off x="5439598" y="3968696"/>
            <a:ext cx="2831674" cy="1882755"/>
            <a:chOff x="5439598" y="4666280"/>
            <a:chExt cx="2831674" cy="1882755"/>
          </a:xfrm>
        </p:grpSpPr>
        <p:pic>
          <p:nvPicPr>
            <p:cNvPr id="26" name="Content Placeholder 3">
              <a:extLst>
                <a:ext uri="{FF2B5EF4-FFF2-40B4-BE49-F238E27FC236}">
                  <a16:creationId xmlns:a16="http://schemas.microsoft.com/office/drawing/2014/main" id="{7A4EF588-EFD3-AA44-4929-119C2310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598" y="4666280"/>
              <a:ext cx="2500902" cy="188275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E33210-482F-8343-D7A3-E6260FB2E811}"/>
                </a:ext>
              </a:extLst>
            </p:cNvPr>
            <p:cNvSpPr/>
            <p:nvPr/>
          </p:nvSpPr>
          <p:spPr>
            <a:xfrm>
              <a:off x="7065493" y="5363638"/>
              <a:ext cx="12057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Fractional </a:t>
              </a:r>
            </a:p>
            <a:p>
              <a:r>
                <a:rPr lang="en-US" altLang="zh-CN" sz="14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QH insulator</a:t>
              </a:r>
              <a:endPara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E9A461-D044-5C0B-331D-459CF3152E7C}"/>
                </a:ext>
              </a:extLst>
            </p:cNvPr>
            <p:cNvSpPr/>
            <p:nvPr/>
          </p:nvSpPr>
          <p:spPr>
            <a:xfrm>
              <a:off x="5922271" y="5363638"/>
              <a:ext cx="1435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Normal insulator</a:t>
              </a:r>
              <a:endPara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0B633B-3EDF-68D4-8064-A6BD2F0C4A54}"/>
              </a:ext>
            </a:extLst>
          </p:cNvPr>
          <p:cNvGrpSpPr/>
          <p:nvPr/>
        </p:nvGrpSpPr>
        <p:grpSpPr>
          <a:xfrm>
            <a:off x="794919" y="3904339"/>
            <a:ext cx="2758732" cy="1936318"/>
            <a:chOff x="794919" y="4601923"/>
            <a:chExt cx="2758732" cy="19363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BEB046-4435-8E23-1FF1-4BCEEF8C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19" y="4601923"/>
              <a:ext cx="2758732" cy="1936318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4D0FD2-F006-D41B-AFD3-E330D4CE8C1E}"/>
                </a:ext>
              </a:extLst>
            </p:cNvPr>
            <p:cNvSpPr/>
            <p:nvPr/>
          </p:nvSpPr>
          <p:spPr>
            <a:xfrm>
              <a:off x="2116258" y="5216689"/>
              <a:ext cx="12586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QH insulator</a:t>
              </a:r>
              <a:endPara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34BFA29-2B8D-B8EF-7AA2-DF08ECC228AA}"/>
                </a:ext>
              </a:extLst>
            </p:cNvPr>
            <p:cNvSpPr/>
            <p:nvPr/>
          </p:nvSpPr>
          <p:spPr>
            <a:xfrm>
              <a:off x="1272999" y="5182302"/>
              <a:ext cx="1435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Normal insulator</a:t>
              </a:r>
              <a:endPara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36C13D3-3083-65E6-8E02-71870777D7ED}"/>
              </a:ext>
            </a:extLst>
          </p:cNvPr>
          <p:cNvSpPr txBox="1"/>
          <p:nvPr/>
        </p:nvSpPr>
        <p:spPr>
          <a:xfrm>
            <a:off x="3464508" y="4207284"/>
            <a:ext cx="1378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Results:</a:t>
            </a:r>
            <a:endParaRPr lang="en-US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CAED1E6-8C51-3129-6D6E-FE51C9E658C7}"/>
              </a:ext>
            </a:extLst>
          </p:cNvPr>
          <p:cNvCxnSpPr>
            <a:cxnSpLocks/>
          </p:cNvCxnSpPr>
          <p:nvPr/>
        </p:nvCxnSpPr>
        <p:spPr>
          <a:xfrm>
            <a:off x="3171757" y="5394427"/>
            <a:ext cx="38189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A107A721-1C27-4435-8440-9FF3A763A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FEBC7F2-FD92-4E09-A353-12927F4E1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4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rmAutofit/>
          </a:bodyPr>
          <a:lstStyle/>
          <a:p>
            <a:r>
              <a:rPr lang="en-US" altLang="zh-CN" dirty="0">
                <a:latin typeface="Fira Sans" panose="020B0503050000020004" pitchFamily="34" charset="0"/>
              </a:rPr>
              <a:t>Machine learning quantum models</a:t>
            </a:r>
            <a:endParaRPr lang="zh-CN" altLang="en-US" dirty="0">
              <a:latin typeface="Fira Sans" panose="020B05030500000200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72280" y="737258"/>
            <a:ext cx="8547545" cy="5644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(Quantum?) machine learning with quantum models and for quantum models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Issues with quantum (circuits) neural networks</a:t>
            </a:r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600" dirty="0"/>
              <a:t>   - Lack of efficient, collective optimization</a:t>
            </a:r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600" dirty="0"/>
              <a:t>   - Limited expression due to linearity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600" dirty="0"/>
          </a:p>
          <a:p>
            <a:pPr marL="0" indent="0">
              <a:lnSpc>
                <a:spcPct val="150000"/>
              </a:lnSpc>
              <a:buSzPct val="70000"/>
              <a:buNone/>
            </a:pPr>
            <a:endParaRPr lang="en-US" altLang="zh-CN" sz="16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36919F-DB15-4809-81C3-DC0F40C65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935015"/>
            <a:ext cx="3618627" cy="1809314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FCFA332-9C29-139C-518B-3E29DDC8F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282109"/>
              </p:ext>
            </p:extLst>
          </p:nvPr>
        </p:nvGraphicFramePr>
        <p:xfrm>
          <a:off x="768468" y="1517414"/>
          <a:ext cx="4433906" cy="1595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7431">
                  <a:extLst>
                    <a:ext uri="{9D8B030D-6E8A-4147-A177-3AD203B41FA5}">
                      <a16:colId xmlns:a16="http://schemas.microsoft.com/office/drawing/2014/main" val="2473799244"/>
                    </a:ext>
                  </a:extLst>
                </a:gridCol>
                <a:gridCol w="1390228">
                  <a:extLst>
                    <a:ext uri="{9D8B030D-6E8A-4147-A177-3AD203B41FA5}">
                      <a16:colId xmlns:a16="http://schemas.microsoft.com/office/drawing/2014/main" val="3361114176"/>
                    </a:ext>
                  </a:extLst>
                </a:gridCol>
                <a:gridCol w="1396247">
                  <a:extLst>
                    <a:ext uri="{9D8B030D-6E8A-4147-A177-3AD203B41FA5}">
                      <a16:colId xmlns:a16="http://schemas.microsoft.com/office/drawing/2014/main" val="3874320031"/>
                    </a:ext>
                  </a:extLst>
                </a:gridCol>
              </a:tblGrid>
              <a:tr h="507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rgbClr val="23373B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              Data</a:t>
                      </a:r>
                      <a:endParaRPr lang="zh-CN" altLang="en-US" sz="1600" kern="1200" dirty="0">
                        <a:solidFill>
                          <a:srgbClr val="23373B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  <a:p>
                      <a:pPr algn="l"/>
                      <a:r>
                        <a:rPr lang="en-US" altLang="zh-CN" sz="1600" kern="1200" dirty="0">
                          <a:solidFill>
                            <a:srgbClr val="23373B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solidFill>
                            <a:srgbClr val="23373B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Classical</a:t>
                      </a:r>
                      <a:endParaRPr lang="zh-CN" altLang="en-US" sz="1600" kern="1200" dirty="0">
                        <a:solidFill>
                          <a:srgbClr val="23373B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solidFill>
                            <a:srgbClr val="23373B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Quantum</a:t>
                      </a:r>
                      <a:endParaRPr lang="zh-CN" altLang="en-US" sz="1600" kern="1200" dirty="0">
                        <a:solidFill>
                          <a:srgbClr val="23373B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391247"/>
                  </a:ext>
                </a:extLst>
              </a:tr>
              <a:tr h="5079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solidFill>
                            <a:srgbClr val="23373B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Classical</a:t>
                      </a:r>
                      <a:endParaRPr lang="zh-CN" altLang="en-US" sz="1600" kern="1200" dirty="0">
                        <a:solidFill>
                          <a:srgbClr val="23373B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solidFill>
                            <a:srgbClr val="23373B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Classical ML</a:t>
                      </a:r>
                      <a:endParaRPr lang="zh-CN" altLang="en-US" sz="1600" kern="1200" dirty="0">
                        <a:solidFill>
                          <a:srgbClr val="23373B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solidFill>
                            <a:srgbClr val="23373B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Previous</a:t>
                      </a:r>
                      <a:endParaRPr lang="zh-CN" altLang="en-US" sz="1600" kern="1200" dirty="0">
                        <a:solidFill>
                          <a:srgbClr val="23373B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140505"/>
                  </a:ext>
                </a:extLst>
              </a:tr>
              <a:tr h="5079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solidFill>
                            <a:srgbClr val="23373B"/>
                          </a:solidFill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  <a:cs typeface="+mn-cs"/>
                        </a:rPr>
                        <a:t>Quantum</a:t>
                      </a:r>
                      <a:endParaRPr lang="zh-CN" altLang="en-US" sz="1600" kern="1200" dirty="0">
                        <a:solidFill>
                          <a:srgbClr val="23373B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kern="1200" dirty="0">
                        <a:solidFill>
                          <a:srgbClr val="23373B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kern="1200" dirty="0">
                        <a:solidFill>
                          <a:srgbClr val="23373B"/>
                        </a:solidFill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+mn-cs"/>
                      </a:endParaRPr>
                    </a:p>
                  </a:txBody>
                  <a:tcPr>
                    <a:solidFill>
                      <a:srgbClr val="FFC000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40418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BC7E95-855F-F926-F604-2822D7448E8A}"/>
              </a:ext>
            </a:extLst>
          </p:cNvPr>
          <p:cNvCxnSpPr>
            <a:cxnSpLocks/>
          </p:cNvCxnSpPr>
          <p:nvPr/>
        </p:nvCxnSpPr>
        <p:spPr>
          <a:xfrm>
            <a:off x="766686" y="1517414"/>
            <a:ext cx="1628452" cy="5752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8AAC25-DD95-36A2-0A48-8C0EA752AE04}"/>
              </a:ext>
            </a:extLst>
          </p:cNvPr>
          <p:cNvSpPr txBox="1"/>
          <p:nvPr/>
        </p:nvSpPr>
        <p:spPr>
          <a:xfrm>
            <a:off x="5636154" y="1816533"/>
            <a:ext cx="2983598" cy="170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Quantum adaptiveness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 without presumptions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- without bridging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Quantum advantages?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B6145F90-C068-2CB9-6D67-5072D62C3155}"/>
              </a:ext>
            </a:extLst>
          </p:cNvPr>
          <p:cNvSpPr/>
          <p:nvPr/>
        </p:nvSpPr>
        <p:spPr>
          <a:xfrm>
            <a:off x="5414749" y="2092628"/>
            <a:ext cx="115776" cy="1238865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77A2DC-34E8-44EA-AAB4-F7F5F87A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5764C8-8525-4C6F-96AF-5CE7940B4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rmAutofit/>
          </a:bodyPr>
          <a:lstStyle/>
          <a:p>
            <a:r>
              <a:rPr lang="en-US" altLang="zh-CN" dirty="0">
                <a:latin typeface="Fira Sans" panose="020B0503050000020004" pitchFamily="34" charset="0"/>
              </a:rPr>
              <a:t>Machine learning with fermion networks</a:t>
            </a:r>
            <a:endParaRPr lang="zh-CN" altLang="en-US" dirty="0">
              <a:latin typeface="Fira Sans" panose="020B05030500000200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72280" y="671274"/>
            <a:ext cx="8399439" cy="5644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A fermion model for machine learning:		   </a:t>
            </a:r>
            <a:r>
              <a:rPr lang="en-US" altLang="zh-CN" sz="1600" i="1" dirty="0"/>
              <a:t>(potential interactions)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Input:			        </a:t>
            </a:r>
            <a:r>
              <a:rPr lang="en-US" altLang="zh-CN" sz="1600" dirty="0"/>
              <a:t>model parameters		</a:t>
            </a:r>
            <a:r>
              <a:rPr lang="en-US" altLang="zh-CN" sz="1800" dirty="0"/>
              <a:t>Output: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Training with gradient descent: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942E17-32EF-4D16-906A-92DED61EA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107" y="2327327"/>
            <a:ext cx="4039783" cy="2005515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63573D6-3C6E-47D4-A0BD-4589097465D6}"/>
              </a:ext>
            </a:extLst>
          </p:cNvPr>
          <p:cNvGrpSpPr/>
          <p:nvPr/>
        </p:nvGrpSpPr>
        <p:grpSpPr>
          <a:xfrm>
            <a:off x="2820926" y="1146045"/>
            <a:ext cx="5676567" cy="667527"/>
            <a:chOff x="2820926" y="1768211"/>
            <a:chExt cx="5676567" cy="66752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0F5ACCC-8E03-46D3-8935-F8881C14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0926" y="1768211"/>
              <a:ext cx="3055218" cy="667527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57AEDCB-BEEA-44E2-8800-30EDE7D44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2284" y="1835134"/>
              <a:ext cx="2435209" cy="533683"/>
            </a:xfrm>
            <a:prstGeom prst="rect">
              <a:avLst/>
            </a:prstGeom>
            <a:ln>
              <a:solidFill>
                <a:srgbClr val="FFC000"/>
              </a:solidFill>
              <a:prstDash val="dashDot"/>
            </a:ln>
          </p:spPr>
        </p:pic>
      </p:grp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57F506A-E948-41A4-9BA7-810E866D4201}"/>
              </a:ext>
            </a:extLst>
          </p:cNvPr>
          <p:cNvCxnSpPr/>
          <p:nvPr/>
        </p:nvCxnSpPr>
        <p:spPr>
          <a:xfrm flipV="1">
            <a:off x="3921550" y="1565185"/>
            <a:ext cx="0" cy="3629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38947958-7E3A-40A6-8F36-9FDF03AEF815}"/>
              </a:ext>
            </a:extLst>
          </p:cNvPr>
          <p:cNvCxnSpPr/>
          <p:nvPr/>
        </p:nvCxnSpPr>
        <p:spPr>
          <a:xfrm flipV="1">
            <a:off x="5337142" y="1555305"/>
            <a:ext cx="0" cy="3629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28A29DA2-D8C1-497B-ADAB-C5DB49E12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064" y="3242710"/>
            <a:ext cx="1836744" cy="4823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8E2471C-212E-4837-A97C-C08B2E370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489" y="4377622"/>
            <a:ext cx="1558630" cy="5561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4AA6008-965E-4814-9F90-38B756480B00}"/>
                  </a:ext>
                </a:extLst>
              </p:cNvPr>
              <p:cNvSpPr txBox="1"/>
              <p:nvPr/>
            </p:nvSpPr>
            <p:spPr>
              <a:xfrm>
                <a:off x="914179" y="2247958"/>
                <a:ext cx="1585941" cy="837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23373B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Connect target model/data to the FNN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微软雅黑 Light" panose="020B0502040204020203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1600" b="0" i="1" dirty="0" smtClean="0">
                                <a:solidFill>
                                  <a:srgbClr val="23373B"/>
                                </a:solidFill>
                                <a:latin typeface="Cambria Math" panose="02040503050406030204" pitchFamily="18" charset="0"/>
                                <a:ea typeface="微软雅黑 Light" panose="020B0502040204020203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1600" b="0" i="1" dirty="0" smtClean="0">
                                <a:solidFill>
                                  <a:srgbClr val="23373B"/>
                                </a:solidFill>
                                <a:latin typeface="Cambria Math" panose="02040503050406030204" pitchFamily="18" charset="0"/>
                                <a:ea typeface="微软雅黑 Light" panose="020B0502040204020203" pitchFamily="34" charset="-122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CN" sz="1600" i="1" dirty="0" smtClean="0">
                            <a:solidFill>
                              <a:srgbClr val="23373B"/>
                            </a:solidFill>
                            <a:latin typeface="Cambria Math" panose="02040503050406030204" pitchFamily="18" charset="0"/>
                            <a:ea typeface="微软雅黑 Light" panose="020B0502040204020203" pitchFamily="34" charset="-122"/>
                          </a:rPr>
                          <m:t>0</m:t>
                        </m:r>
                      </m:sub>
                    </m:sSub>
                  </m:oMath>
                </a14:m>
                <a:endParaRPr lang="zh-CN" altLang="en-US" sz="16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4AA6008-965E-4814-9F90-38B756480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179" y="2247958"/>
                <a:ext cx="1585941" cy="837665"/>
              </a:xfrm>
              <a:prstGeom prst="rect">
                <a:avLst/>
              </a:prstGeom>
              <a:blipFill>
                <a:blip r:embed="rId8"/>
                <a:stretch>
                  <a:fillRect l="-1154" t="-2190" r="-11923" b="-8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F7ACD694-7807-4313-8BA3-FC33B8C46F57}"/>
              </a:ext>
            </a:extLst>
          </p:cNvPr>
          <p:cNvSpPr txBox="1"/>
          <p:nvPr/>
        </p:nvSpPr>
        <p:spPr>
          <a:xfrm>
            <a:off x="6715877" y="2288345"/>
            <a:ext cx="1931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Physical properties of the total system</a:t>
            </a:r>
            <a:endParaRPr lang="zh-CN" alt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A329D9A-1FBA-4FC6-9E5C-21B98EC33D45}"/>
              </a:ext>
            </a:extLst>
          </p:cNvPr>
          <p:cNvSpPr txBox="1"/>
          <p:nvPr/>
        </p:nvSpPr>
        <p:spPr>
          <a:xfrm>
            <a:off x="6715877" y="2931734"/>
            <a:ext cx="2110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LDOS over last layer:</a:t>
            </a:r>
            <a:endParaRPr lang="zh-CN" altLang="en-US" sz="14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FC7198E-738D-406C-B29C-7431164744BC}"/>
              </a:ext>
            </a:extLst>
          </p:cNvPr>
          <p:cNvSpPr txBox="1"/>
          <p:nvPr/>
        </p:nvSpPr>
        <p:spPr>
          <a:xfrm>
            <a:off x="6622481" y="3931481"/>
            <a:ext cx="22112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or localization across depth:</a:t>
            </a:r>
            <a:endParaRPr lang="zh-CN" altLang="en-US" sz="14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BAA7943-24E9-4850-A27E-469E5C5E8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9902" y="4947273"/>
            <a:ext cx="2850626" cy="590237"/>
          </a:xfrm>
          <a:prstGeom prst="rect">
            <a:avLst/>
          </a:prstGeom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E846179-99C1-425E-B37C-A597976F0F1F}"/>
              </a:ext>
            </a:extLst>
          </p:cNvPr>
          <p:cNvCxnSpPr>
            <a:cxnSpLocks/>
          </p:cNvCxnSpPr>
          <p:nvPr/>
        </p:nvCxnSpPr>
        <p:spPr>
          <a:xfrm>
            <a:off x="6342325" y="4240267"/>
            <a:ext cx="0" cy="6726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A99CAB4-3708-4952-979F-02A7CBD21769}"/>
              </a:ext>
            </a:extLst>
          </p:cNvPr>
          <p:cNvCxnSpPr>
            <a:cxnSpLocks/>
          </p:cNvCxnSpPr>
          <p:nvPr/>
        </p:nvCxnSpPr>
        <p:spPr>
          <a:xfrm flipV="1">
            <a:off x="4832243" y="4240267"/>
            <a:ext cx="0" cy="6726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EA08D2A-0120-4D02-85B1-41D0B069AA66}"/>
              </a:ext>
            </a:extLst>
          </p:cNvPr>
          <p:cNvGrpSpPr/>
          <p:nvPr/>
        </p:nvGrpSpPr>
        <p:grpSpPr>
          <a:xfrm>
            <a:off x="444384" y="4912948"/>
            <a:ext cx="1550710" cy="1142317"/>
            <a:chOff x="502967" y="5468742"/>
            <a:chExt cx="1550710" cy="1142317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A9DD2BA-E03C-4819-9121-58014BBB4707}"/>
                </a:ext>
              </a:extLst>
            </p:cNvPr>
            <p:cNvSpPr/>
            <p:nvPr/>
          </p:nvSpPr>
          <p:spPr>
            <a:xfrm>
              <a:off x="713704" y="5468742"/>
              <a:ext cx="1129236" cy="1142317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BAD8C67-F1A0-4D03-BB26-3630A6F679D1}"/>
                </a:ext>
              </a:extLst>
            </p:cNvPr>
            <p:cNvSpPr txBox="1"/>
            <p:nvPr/>
          </p:nvSpPr>
          <p:spPr>
            <a:xfrm>
              <a:off x="502967" y="5833966"/>
              <a:ext cx="15507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/>
                <a:t>Machine learning formalism</a:t>
              </a:r>
              <a:endParaRPr lang="zh-CN" altLang="en-US" sz="1200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F35847-9F93-7CB1-9444-322687E4F261}"/>
              </a:ext>
            </a:extLst>
          </p:cNvPr>
          <p:cNvSpPr/>
          <p:nvPr/>
        </p:nvSpPr>
        <p:spPr>
          <a:xfrm>
            <a:off x="584040" y="1746651"/>
            <a:ext cx="2943771" cy="2630971"/>
          </a:xfrm>
          <a:prstGeom prst="roundRect">
            <a:avLst/>
          </a:prstGeom>
          <a:noFill/>
          <a:ln>
            <a:solidFill>
              <a:srgbClr val="AE8CCD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0EBA53-BC06-47EE-A4EC-06BE58301517}"/>
              </a:ext>
            </a:extLst>
          </p:cNvPr>
          <p:cNvSpPr/>
          <p:nvPr/>
        </p:nvSpPr>
        <p:spPr>
          <a:xfrm>
            <a:off x="6235618" y="1813572"/>
            <a:ext cx="2463993" cy="3128822"/>
          </a:xfrm>
          <a:prstGeom prst="roundRect">
            <a:avLst/>
          </a:prstGeom>
          <a:noFill/>
          <a:ln>
            <a:solidFill>
              <a:srgbClr val="488ABD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B7ABF2B-4093-48BF-91B3-23B73AA41A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FB5451D-C013-4110-9145-11C8E26A00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rmAutofit/>
          </a:bodyPr>
          <a:lstStyle/>
          <a:p>
            <a:r>
              <a:rPr lang="en-US" altLang="zh-CN" dirty="0">
                <a:latin typeface="Fira Sans" panose="020B0503050000020004" pitchFamily="34" charset="0"/>
              </a:rPr>
              <a:t>Back-propagation with Greens functions</a:t>
            </a:r>
            <a:endParaRPr lang="zh-CN" altLang="en-US" dirty="0">
              <a:latin typeface="Fira Sans" panose="020B05030500000200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72280" y="666557"/>
            <a:ext cx="8399439" cy="5644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Non-linear expressions and efficient optimizations: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1EE94B-0157-4EBD-9017-79B4ADB2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107" y="2322610"/>
            <a:ext cx="4039783" cy="200551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0B717AB-8DB9-4F74-BE5C-B56E39743053}"/>
              </a:ext>
            </a:extLst>
          </p:cNvPr>
          <p:cNvGrpSpPr/>
          <p:nvPr/>
        </p:nvGrpSpPr>
        <p:grpSpPr>
          <a:xfrm>
            <a:off x="444384" y="4908231"/>
            <a:ext cx="1550710" cy="1142317"/>
            <a:chOff x="502967" y="5468742"/>
            <a:chExt cx="1550710" cy="1142317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DA5D621-58A9-497E-87ED-F12BF1962BB0}"/>
                </a:ext>
              </a:extLst>
            </p:cNvPr>
            <p:cNvSpPr/>
            <p:nvPr/>
          </p:nvSpPr>
          <p:spPr>
            <a:xfrm>
              <a:off x="713704" y="5468742"/>
              <a:ext cx="1129236" cy="11423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10349EA-C00B-463A-A252-137D4F1C66C8}"/>
                </a:ext>
              </a:extLst>
            </p:cNvPr>
            <p:cNvSpPr txBox="1"/>
            <p:nvPr/>
          </p:nvSpPr>
          <p:spPr>
            <a:xfrm>
              <a:off x="502967" y="5771911"/>
              <a:ext cx="15507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/>
                <a:t>Recursive Greens function for performance</a:t>
              </a:r>
              <a:endParaRPr lang="zh-CN" altLang="en-US" sz="1200" dirty="0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92BDA78-745C-4963-BAF5-62DBBE144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786" y="1204936"/>
            <a:ext cx="3852423" cy="433181"/>
          </a:xfrm>
          <a:prstGeom prst="rect">
            <a:avLst/>
          </a:prstGeom>
        </p:spPr>
      </p:pic>
      <p:sp>
        <p:nvSpPr>
          <p:cNvPr id="12" name="左大括号 11">
            <a:extLst>
              <a:ext uri="{FF2B5EF4-FFF2-40B4-BE49-F238E27FC236}">
                <a16:creationId xmlns:a16="http://schemas.microsoft.com/office/drawing/2014/main" id="{F685509E-4BD1-405A-8C3A-D313472E945A}"/>
              </a:ext>
            </a:extLst>
          </p:cNvPr>
          <p:cNvSpPr/>
          <p:nvPr/>
        </p:nvSpPr>
        <p:spPr>
          <a:xfrm rot="5400000">
            <a:off x="4934932" y="1488339"/>
            <a:ext cx="146115" cy="1522428"/>
          </a:xfrm>
          <a:prstGeom prst="leftBrace">
            <a:avLst>
              <a:gd name="adj1" fmla="val 25806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BDCDA51-7536-499D-BD19-5A9ED488C931}"/>
              </a:ext>
            </a:extLst>
          </p:cNvPr>
          <p:cNvSpPr txBox="1"/>
          <p:nvPr/>
        </p:nvSpPr>
        <p:spPr>
          <a:xfrm>
            <a:off x="3998856" y="1738029"/>
            <a:ext cx="20182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layered architecture</a:t>
            </a:r>
            <a:endParaRPr lang="zh-CN" alt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73A35C1-7E2E-4CBD-8CC0-D502F2CB84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321" y="1869096"/>
            <a:ext cx="3174699" cy="84411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06C0A84-029F-4177-ADBF-DFB22375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525" y="4345765"/>
            <a:ext cx="3474950" cy="173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D9366CA-3905-4057-8EE6-C581ED108107}"/>
              </a:ext>
            </a:extLst>
          </p:cNvPr>
          <p:cNvSpPr txBox="1"/>
          <p:nvPr/>
        </p:nvSpPr>
        <p:spPr>
          <a:xfrm>
            <a:off x="447059" y="4173111"/>
            <a:ext cx="2160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compared with  feed-forward ANNs:</a:t>
            </a:r>
            <a:endParaRPr lang="zh-CN" alt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527646B-E1AD-4FEC-B2D3-7E0FBFFB024E}"/>
              </a:ext>
            </a:extLst>
          </p:cNvPr>
          <p:cNvSpPr txBox="1"/>
          <p:nvPr/>
        </p:nvSpPr>
        <p:spPr>
          <a:xfrm>
            <a:off x="6712762" y="2297713"/>
            <a:ext cx="1938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Feed-forward: layer 0 to layer L for efficient output</a:t>
            </a:r>
            <a:endParaRPr lang="zh-CN" alt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2A558B9-F99D-4B8F-8F28-75DEB877CE00}"/>
              </a:ext>
            </a:extLst>
          </p:cNvPr>
          <p:cNvSpPr txBox="1"/>
          <p:nvPr/>
        </p:nvSpPr>
        <p:spPr>
          <a:xfrm>
            <a:off x="6712762" y="3511390"/>
            <a:ext cx="2057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Back-propagation: layer L to layer 0 for collective gradients</a:t>
            </a:r>
            <a:endParaRPr lang="zh-CN" alt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A431F9AA-ADCF-4839-B0A0-3C7E91CEFC5F}"/>
              </a:ext>
            </a:extLst>
          </p:cNvPr>
          <p:cNvCxnSpPr>
            <a:cxnSpLocks/>
          </p:cNvCxnSpPr>
          <p:nvPr/>
        </p:nvCxnSpPr>
        <p:spPr>
          <a:xfrm flipV="1">
            <a:off x="3025177" y="2466248"/>
            <a:ext cx="3856390" cy="1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6EB7CFC4-AC43-4BF2-AAAC-10B483B92953}"/>
              </a:ext>
            </a:extLst>
          </p:cNvPr>
          <p:cNvCxnSpPr>
            <a:cxnSpLocks/>
          </p:cNvCxnSpPr>
          <p:nvPr/>
        </p:nvCxnSpPr>
        <p:spPr>
          <a:xfrm flipH="1">
            <a:off x="3136394" y="4322613"/>
            <a:ext cx="3693326" cy="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8DEB3C36-CC59-4A20-BF54-798FB8FA90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A86683-BFEF-4C95-959E-1B83794C7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6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rmAutofit/>
          </a:bodyPr>
          <a:lstStyle/>
          <a:p>
            <a:r>
              <a:rPr lang="en-US" altLang="zh-CN" dirty="0">
                <a:latin typeface="Fira Sans" panose="020B0503050000020004" pitchFamily="34" charset="0"/>
              </a:rPr>
              <a:t>Application on classical &amp; quantum data</a:t>
            </a:r>
            <a:endParaRPr lang="zh-CN" altLang="en-US" dirty="0">
              <a:latin typeface="Fira Sans" panose="020B05030500000200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372280" y="657137"/>
                <a:ext cx="8399439" cy="564468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SzPct val="70000"/>
                </a:pPr>
                <a:r>
                  <a:rPr lang="en-US" altLang="zh-CN" sz="1800" dirty="0"/>
                  <a:t>MNIST hand-written digits: 	encoded as models at the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1800" dirty="0"/>
                  <a:t> layer:</a:t>
                </a:r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2000" dirty="0"/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2000" dirty="0"/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2000" dirty="0"/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r>
                  <a:rPr lang="en-US" altLang="zh-CN" sz="1800" dirty="0"/>
                  <a:t>   over 98.5% accuracy - comparable with ANNs of similar complexity</a:t>
                </a:r>
                <a:endParaRPr lang="en-US" altLang="zh-CN" sz="2000" dirty="0"/>
              </a:p>
              <a:p>
                <a:pPr>
                  <a:lnSpc>
                    <a:spcPct val="150000"/>
                  </a:lnSpc>
                  <a:buSzPct val="70000"/>
                </a:pPr>
                <a:r>
                  <a:rPr lang="en-US" altLang="zh-CN" sz="1800" dirty="0"/>
                  <a:t>Topological phase transition at k=0.5, determined perfectly by trained FNNs:</a:t>
                </a:r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1800" dirty="0"/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1800" dirty="0"/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1800" dirty="0"/>
              </a:p>
            </p:txBody>
          </p:sp>
        </mc:Choice>
        <mc:Fallback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280" y="657137"/>
                <a:ext cx="8399439" cy="564468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353073A-A625-43CF-A8CC-8D0DA6EBE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533" y="1166372"/>
            <a:ext cx="2252902" cy="8085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829CA4-2839-45C7-B600-76165E393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420" y="2031751"/>
            <a:ext cx="3222844" cy="37298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105E42C-2E2C-460A-916E-2BF95055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86" y="1241432"/>
            <a:ext cx="2105413" cy="16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35DCAD3-3C12-4029-87A5-AC6659BBB2C8}"/>
              </a:ext>
            </a:extLst>
          </p:cNvPr>
          <p:cNvSpPr txBox="1"/>
          <p:nvPr/>
        </p:nvSpPr>
        <p:spPr>
          <a:xfrm>
            <a:off x="5061646" y="2595139"/>
            <a:ext cx="3408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(as well as other encoding models)</a:t>
            </a:r>
            <a:endParaRPr lang="zh-CN" alt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0D5DF0-6F42-3A2C-16D0-311A70C81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878" y="3937571"/>
            <a:ext cx="2707766" cy="18689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864D06-B966-277F-03B6-BFE1A76BA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735" y="3991828"/>
            <a:ext cx="2575990" cy="17482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3331E7-0A8C-8151-499A-AF650962E6D8}"/>
              </a:ext>
            </a:extLst>
          </p:cNvPr>
          <p:cNvSpPr txBox="1"/>
          <p:nvPr/>
        </p:nvSpPr>
        <p:spPr>
          <a:xfrm>
            <a:off x="6105189" y="3895112"/>
            <a:ext cx="29038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in-situ mapping of elusive target properties to more straightforward quantities</a:t>
            </a:r>
          </a:p>
          <a:p>
            <a:endParaRPr lang="en-US" altLang="zh-CN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No presumptions or pre-processing for characterization</a:t>
            </a:r>
          </a:p>
          <a:p>
            <a:endParaRPr lang="en-US" altLang="zh-CN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7DFB98-CC0E-036E-9B49-3FB3F2BB448C}"/>
              </a:ext>
            </a:extLst>
          </p:cNvPr>
          <p:cNvCxnSpPr/>
          <p:nvPr/>
        </p:nvCxnSpPr>
        <p:spPr>
          <a:xfrm flipH="1">
            <a:off x="5108841" y="4118577"/>
            <a:ext cx="9963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4FE2ED4-C32E-63C4-9CD5-EB55EB521F95}"/>
              </a:ext>
            </a:extLst>
          </p:cNvPr>
          <p:cNvCxnSpPr>
            <a:cxnSpLocks/>
          </p:cNvCxnSpPr>
          <p:nvPr/>
        </p:nvCxnSpPr>
        <p:spPr>
          <a:xfrm flipH="1">
            <a:off x="2572119" y="4040902"/>
            <a:ext cx="3533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31">
            <a:extLst>
              <a:ext uri="{FF2B5EF4-FFF2-40B4-BE49-F238E27FC236}">
                <a16:creationId xmlns:a16="http://schemas.microsoft.com/office/drawing/2014/main" id="{4EE236BA-B1B1-F27B-0DA2-C3F0241B13A4}"/>
              </a:ext>
            </a:extLst>
          </p:cNvPr>
          <p:cNvSpPr txBox="1"/>
          <p:nvPr/>
        </p:nvSpPr>
        <p:spPr>
          <a:xfrm>
            <a:off x="0" y="5835514"/>
            <a:ext cx="84714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Pei-Lin Zheng, Jia-Bao Wang, Yi Zhang*,</a:t>
            </a:r>
            <a:r>
              <a:rPr lang="zh-CN" alt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Phys. Rev. Applied </a:t>
            </a:r>
            <a:r>
              <a:rPr lang="en-US" altLang="zh-CN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044002 (2023)[Editors' Suggestion]. </a:t>
            </a:r>
            <a:endParaRPr lang="zh-CN" altLang="en-US" sz="1400" i="1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AB74D17-C306-4685-A0B6-5A08C6ED6A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9DC9DF-BDBE-49A2-8D0F-94218193CB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12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rmAutofit/>
          </a:bodyPr>
          <a:lstStyle/>
          <a:p>
            <a:r>
              <a:rPr lang="en-US" altLang="zh-CN" sz="2400" dirty="0">
                <a:latin typeface="Fira Sans" panose="020B0503050000020004" pitchFamily="34" charset="0"/>
              </a:rPr>
              <a:t>Machine learning complex quantum system</a:t>
            </a:r>
            <a:endParaRPr lang="zh-CN" altLang="en-US" sz="2400" dirty="0">
              <a:latin typeface="Fira Sans" panose="020B0503050000020004" pitchFamily="34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72280" y="657785"/>
            <a:ext cx="8399439" cy="57110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The 2D Falicov-Kimbal (FK) model:	</a:t>
            </a:r>
            <a:r>
              <a:rPr lang="en-US" altLang="zh-CN" sz="1600" dirty="0"/>
              <a:t>itinerant electrons</a:t>
            </a:r>
            <a:endParaRPr lang="en-US" altLang="zh-CN" sz="1800" dirty="0"/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800" dirty="0"/>
              <a:t>						 </a:t>
            </a:r>
            <a:r>
              <a:rPr lang="en-US" altLang="zh-CN" sz="1600" dirty="0"/>
              <a:t>localized electrons</a:t>
            </a:r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800" dirty="0"/>
              <a:t>			</a:t>
            </a:r>
            <a:endParaRPr lang="en-US" altLang="zh-CN" sz="1600" dirty="0"/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Machine learning with respect to Matsubara Greens functions: 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E.g. LDOS: 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71566D-C009-4B69-A9AC-791F3E08F6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6179" y="1085873"/>
            <a:ext cx="4431640" cy="1328511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1A402F7-8843-4B18-8188-70FACC7EAEF1}"/>
              </a:ext>
            </a:extLst>
          </p:cNvPr>
          <p:cNvCxnSpPr>
            <a:cxnSpLocks/>
          </p:cNvCxnSpPr>
          <p:nvPr/>
        </p:nvCxnSpPr>
        <p:spPr>
          <a:xfrm flipH="1">
            <a:off x="5079344" y="1042010"/>
            <a:ext cx="184846" cy="1852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D9C1E9D-779E-42FC-A4C4-F3FB035C55CA}"/>
              </a:ext>
            </a:extLst>
          </p:cNvPr>
          <p:cNvCxnSpPr>
            <a:cxnSpLocks/>
          </p:cNvCxnSpPr>
          <p:nvPr/>
        </p:nvCxnSpPr>
        <p:spPr>
          <a:xfrm>
            <a:off x="6647981" y="1609497"/>
            <a:ext cx="0" cy="28715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5">
            <a:extLst>
              <a:ext uri="{FF2B5EF4-FFF2-40B4-BE49-F238E27FC236}">
                <a16:creationId xmlns:a16="http://schemas.microsoft.com/office/drawing/2014/main" id="{99D951BC-2083-5F24-6080-7801AD230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358" y="3513316"/>
            <a:ext cx="3843207" cy="2816671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4E4B0F0-41C4-ADE4-047A-14222FEB8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378" y="2722337"/>
            <a:ext cx="4169241" cy="638965"/>
          </a:xfrm>
          <a:prstGeom prst="rect">
            <a:avLst/>
          </a:prstGeom>
        </p:spPr>
      </p:pic>
      <p:grpSp>
        <p:nvGrpSpPr>
          <p:cNvPr id="6" name="组合 9">
            <a:extLst>
              <a:ext uri="{FF2B5EF4-FFF2-40B4-BE49-F238E27FC236}">
                <a16:creationId xmlns:a16="http://schemas.microsoft.com/office/drawing/2014/main" id="{D65C3BD2-25F2-FFE7-7A9E-8B7B03E123EE}"/>
              </a:ext>
            </a:extLst>
          </p:cNvPr>
          <p:cNvGrpSpPr/>
          <p:nvPr/>
        </p:nvGrpSpPr>
        <p:grpSpPr>
          <a:xfrm>
            <a:off x="7336832" y="2259307"/>
            <a:ext cx="1550710" cy="1142317"/>
            <a:chOff x="502967" y="5468742"/>
            <a:chExt cx="1550710" cy="1142317"/>
          </a:xfrm>
        </p:grpSpPr>
        <p:sp>
          <p:nvSpPr>
            <p:cNvPr id="7" name="椭圆 11">
              <a:extLst>
                <a:ext uri="{FF2B5EF4-FFF2-40B4-BE49-F238E27FC236}">
                  <a16:creationId xmlns:a16="http://schemas.microsoft.com/office/drawing/2014/main" id="{729B71DB-BFA5-4914-8118-A396A6EFAFDA}"/>
                </a:ext>
              </a:extLst>
            </p:cNvPr>
            <p:cNvSpPr/>
            <p:nvPr/>
          </p:nvSpPr>
          <p:spPr>
            <a:xfrm>
              <a:off x="713704" y="5468742"/>
              <a:ext cx="1129236" cy="1142317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12">
              <a:extLst>
                <a:ext uri="{FF2B5EF4-FFF2-40B4-BE49-F238E27FC236}">
                  <a16:creationId xmlns:a16="http://schemas.microsoft.com/office/drawing/2014/main" id="{6F6739E3-5248-F020-EA16-22FB9C08BFE2}"/>
                </a:ext>
              </a:extLst>
            </p:cNvPr>
            <p:cNvSpPr txBox="1"/>
            <p:nvPr/>
          </p:nvSpPr>
          <p:spPr>
            <a:xfrm>
              <a:off x="502967" y="5833966"/>
              <a:ext cx="15507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/>
                <a:t>DMFT for quantum many-body systems</a:t>
              </a:r>
              <a:endParaRPr lang="zh-CN" altLang="en-US" sz="12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630F6B-591A-F026-B1EB-B66E6A8A1711}"/>
              </a:ext>
            </a:extLst>
          </p:cNvPr>
          <p:cNvSpPr txBox="1"/>
          <p:nvPr/>
        </p:nvSpPr>
        <p:spPr>
          <a:xfrm>
            <a:off x="2097063" y="3297728"/>
            <a:ext cx="3255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overall system with </a:t>
            </a:r>
            <a:r>
              <a:rPr lang="en-US" altLang="zh-CN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higher dimensions and coordination numbers</a:t>
            </a:r>
            <a:endParaRPr lang="en-US" sz="14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61FF00-5928-B4AA-24F3-6DDC9B73B618}"/>
              </a:ext>
            </a:extLst>
          </p:cNvPr>
          <p:cNvGrpSpPr/>
          <p:nvPr/>
        </p:nvGrpSpPr>
        <p:grpSpPr>
          <a:xfrm>
            <a:off x="649344" y="3598206"/>
            <a:ext cx="4099629" cy="2206295"/>
            <a:chOff x="2529638" y="4068423"/>
            <a:chExt cx="4099629" cy="22062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34E3BB-C77C-D203-1BE4-F6F0C12E3607}"/>
                </a:ext>
              </a:extLst>
            </p:cNvPr>
            <p:cNvGrpSpPr/>
            <p:nvPr/>
          </p:nvGrpSpPr>
          <p:grpSpPr>
            <a:xfrm>
              <a:off x="2589484" y="4233579"/>
              <a:ext cx="4039783" cy="2005515"/>
              <a:chOff x="2552108" y="2679316"/>
              <a:chExt cx="4039783" cy="2005515"/>
            </a:xfrm>
          </p:grpSpPr>
          <p:pic>
            <p:nvPicPr>
              <p:cNvPr id="13" name="图片 13">
                <a:extLst>
                  <a:ext uri="{FF2B5EF4-FFF2-40B4-BE49-F238E27FC236}">
                    <a16:creationId xmlns:a16="http://schemas.microsoft.com/office/drawing/2014/main" id="{CE3C082B-5B51-05D6-8A89-4BCA6BF14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2108" y="2679316"/>
                <a:ext cx="4039783" cy="2005515"/>
              </a:xfrm>
              <a:prstGeom prst="rect">
                <a:avLst/>
              </a:prstGeom>
            </p:spPr>
          </p:pic>
          <p:sp>
            <p:nvSpPr>
              <p:cNvPr id="15" name="矩形 16">
                <a:extLst>
                  <a:ext uri="{FF2B5EF4-FFF2-40B4-BE49-F238E27FC236}">
                    <a16:creationId xmlns:a16="http://schemas.microsoft.com/office/drawing/2014/main" id="{AB18632B-CC69-D5E1-04F7-80DC489DA860}"/>
                  </a:ext>
                </a:extLst>
              </p:cNvPr>
              <p:cNvSpPr/>
              <p:nvPr/>
            </p:nvSpPr>
            <p:spPr>
              <a:xfrm>
                <a:off x="2672081" y="2930223"/>
                <a:ext cx="782320" cy="1529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B803B2-8486-11C2-8EE6-9BCF0183C51F}"/>
                </a:ext>
              </a:extLst>
            </p:cNvPr>
            <p:cNvSpPr/>
            <p:nvPr/>
          </p:nvSpPr>
          <p:spPr>
            <a:xfrm>
              <a:off x="2529638" y="4068423"/>
              <a:ext cx="1023245" cy="2206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箭头: 下 26">
            <a:extLst>
              <a:ext uri="{FF2B5EF4-FFF2-40B4-BE49-F238E27FC236}">
                <a16:creationId xmlns:a16="http://schemas.microsoft.com/office/drawing/2014/main" id="{32033138-AF08-9548-B8FC-7F1F10A87FC1}"/>
              </a:ext>
            </a:extLst>
          </p:cNvPr>
          <p:cNvSpPr/>
          <p:nvPr/>
        </p:nvSpPr>
        <p:spPr>
          <a:xfrm rot="5400000">
            <a:off x="1504179" y="4615453"/>
            <a:ext cx="235543" cy="141374"/>
          </a:xfrm>
          <a:prstGeom prst="downArrow">
            <a:avLst/>
          </a:prstGeom>
          <a:solidFill>
            <a:srgbClr val="D62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1DDF54-997B-47C0-BA96-F018EB43E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48" y="3789818"/>
            <a:ext cx="960393" cy="18948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07E6B4-455F-8EA2-9C2B-F5AE4001B1B9}"/>
              </a:ext>
            </a:extLst>
          </p:cNvPr>
          <p:cNvSpPr txBox="1"/>
          <p:nvPr/>
        </p:nvSpPr>
        <p:spPr>
          <a:xfrm>
            <a:off x="539056" y="3297728"/>
            <a:ext cx="1153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hard target system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F8B0570-39FF-421C-96E7-65F4AD804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33C02B0-C257-4A24-90C8-6AE670F16C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03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439037" y="1591250"/>
            <a:ext cx="8265926" cy="130036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Fira Sans" panose="020B0503050000020004" pitchFamily="34" charset="0"/>
              </a:rPr>
              <a:t>Machine learning for quantum algorithms</a:t>
            </a:r>
            <a:endParaRPr lang="zh-CN" altLang="en-US" sz="3200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648002" y="2985773"/>
            <a:ext cx="7811585" cy="0"/>
          </a:xfrm>
          <a:prstGeom prst="line">
            <a:avLst/>
          </a:prstGeom>
          <a:ln w="19050" cap="rnd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48000" y="2985773"/>
            <a:ext cx="531576" cy="0"/>
          </a:xfrm>
          <a:prstGeom prst="line">
            <a:avLst/>
          </a:prstGeom>
          <a:ln w="19050" cap="rnd">
            <a:solidFill>
              <a:schemeClr val="accent2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033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/>
          <a:lstStyle/>
          <a:p>
            <a:r>
              <a:rPr lang="en-US" altLang="zh-CN" dirty="0">
                <a:latin typeface="Fira Sans" panose="020B0503050000020004" pitchFamily="34" charset="0"/>
              </a:rPr>
              <a:t>Machine learning for quantum compiling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1">
                <a:extLst>
                  <a:ext uri="{FF2B5EF4-FFF2-40B4-BE49-F238E27FC236}">
                    <a16:creationId xmlns:a16="http://schemas.microsoft.com/office/drawing/2014/main" id="{CDD59CF0-CA22-49AE-BD98-F0751966A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280" y="798537"/>
                <a:ext cx="8399439" cy="546722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1800" dirty="0"/>
                  <a:t>Given a universal set of unitary gates, we can</a:t>
                </a:r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r>
                  <a:rPr lang="en-US" altLang="zh-CN" sz="1800" dirty="0"/>
                  <a:t>  	e.g., </a:t>
                </a:r>
                <a:r>
                  <a:rPr lang="en-US" altLang="zh-CN" sz="1600" dirty="0"/>
                  <a:t>braiding topological quasiparticles: </a:t>
                </a:r>
                <a:endParaRPr lang="en-US" altLang="zh-CN" sz="1800" dirty="0"/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r>
                  <a:rPr lang="en-US" altLang="zh-CN" sz="1800" dirty="0"/>
                  <a:t>    build any target unitary through a sequence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bSup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sup>
                    </m:sSubSup>
                    <m:r>
                      <a:rPr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altLang="zh-CN" sz="1800" dirty="0"/>
                  <a:t>.   </a:t>
                </a:r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1800" dirty="0"/>
              </a:p>
              <a:p>
                <a:pPr>
                  <a:lnSpc>
                    <a:spcPct val="150000"/>
                  </a:lnSpc>
                  <a:buSzPct val="70000"/>
                </a:pPr>
                <a:r>
                  <a:rPr lang="en-US" altLang="zh-CN" sz="1800" dirty="0"/>
                  <a:t>The hard part: find a sequence as </a:t>
                </a:r>
                <a:r>
                  <a:rPr lang="en-US" altLang="zh-CN" sz="1800" b="1" dirty="0"/>
                  <a:t>short</a:t>
                </a:r>
                <a:r>
                  <a:rPr lang="en-US" altLang="zh-CN" sz="1800" dirty="0"/>
                  <a:t> and </a:t>
                </a:r>
                <a:r>
                  <a:rPr lang="en-US" altLang="zh-CN" sz="1800" b="1" dirty="0"/>
                  <a:t>fast</a:t>
                </a:r>
                <a:r>
                  <a:rPr lang="en-US" altLang="zh-CN" sz="1800" dirty="0"/>
                  <a:t> as possible and express the target unitary as </a:t>
                </a:r>
                <a:r>
                  <a:rPr lang="en-US" altLang="zh-CN" sz="1800" b="1" dirty="0"/>
                  <a:t>precise</a:t>
                </a:r>
                <a:r>
                  <a:rPr lang="en-US" altLang="zh-CN" sz="1800" dirty="0"/>
                  <a:t> as possible</a:t>
                </a:r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1400" dirty="0"/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endParaRPr lang="en-US" altLang="zh-CN" sz="1400" dirty="0"/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endParaRPr lang="en-US" altLang="zh-CN" sz="1400" dirty="0"/>
              </a:p>
              <a:p>
                <a:pPr>
                  <a:lnSpc>
                    <a:spcPct val="150000"/>
                  </a:lnSpc>
                  <a:buSzPct val="70000"/>
                </a:pPr>
                <a:r>
                  <a:rPr lang="en-US" altLang="zh-CN" sz="1800" dirty="0"/>
                  <a:t>Practical approaches have either bad time complexity (brute-force) or length complexity (Lie group generators)</a:t>
                </a:r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endParaRPr lang="en-US" altLang="zh-CN" sz="1800" dirty="0"/>
              </a:p>
            </p:txBody>
          </p:sp>
        </mc:Choice>
        <mc:Fallback>
          <p:sp>
            <p:nvSpPr>
              <p:cNvPr id="9" name="内容占位符 1">
                <a:extLst>
                  <a:ext uri="{FF2B5EF4-FFF2-40B4-BE49-F238E27FC236}">
                    <a16:creationId xmlns:a16="http://schemas.microsoft.com/office/drawing/2014/main" id="{CDD59CF0-CA22-49AE-BD98-F0751966A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280" y="798537"/>
                <a:ext cx="8399439" cy="5467221"/>
              </a:xfrm>
              <a:blipFill>
                <a:blip r:embed="rId3"/>
                <a:stretch>
                  <a:fillRect l="-435" r="-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D2F6A50-7C0C-DD61-3F88-8CE3E9E9DAF3}"/>
              </a:ext>
            </a:extLst>
          </p:cNvPr>
          <p:cNvSpPr/>
          <p:nvPr/>
        </p:nvSpPr>
        <p:spPr>
          <a:xfrm>
            <a:off x="1250826" y="4037455"/>
            <a:ext cx="3014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Similarity between quantum compiling and Rubik’s cube: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7824BB-85FD-E7EF-4D4A-CFD001A65555}"/>
              </a:ext>
            </a:extLst>
          </p:cNvPr>
          <p:cNvSpPr/>
          <p:nvPr/>
        </p:nvSpPr>
        <p:spPr>
          <a:xfrm>
            <a:off x="4264996" y="2315521"/>
            <a:ext cx="4476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Chetan Nayak</a:t>
            </a:r>
            <a:r>
              <a:rPr lang="zh-CN" alt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et al., </a:t>
            </a:r>
            <a:r>
              <a:rPr lang="da-DK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Rev. Mod. Phys. </a:t>
            </a:r>
            <a:r>
              <a:rPr lang="da-DK" altLang="zh-CN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80</a:t>
            </a:r>
            <a:r>
              <a:rPr lang="da-DK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1083 (2008).</a:t>
            </a:r>
            <a:endParaRPr lang="zh-CN" altLang="en-US" sz="1400" i="1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A92BBD-4D97-4E48-DDC7-C2815580D0EE}"/>
              </a:ext>
            </a:extLst>
          </p:cNvPr>
          <p:cNvGrpSpPr/>
          <p:nvPr/>
        </p:nvGrpSpPr>
        <p:grpSpPr>
          <a:xfrm>
            <a:off x="5650639" y="951712"/>
            <a:ext cx="2714730" cy="925398"/>
            <a:chOff x="5690215" y="1507856"/>
            <a:chExt cx="2714730" cy="9253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0AD226-6FB9-BE5C-506F-2D6D4072C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90215" y="1547684"/>
              <a:ext cx="1317789" cy="4838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057022A-3CD2-C1A8-B400-47CDA5A0E0AB}"/>
                    </a:ext>
                  </a:extLst>
                </p:cNvPr>
                <p:cNvSpPr txBox="1"/>
                <p:nvPr/>
              </p:nvSpPr>
              <p:spPr>
                <a:xfrm>
                  <a:off x="6017998" y="2156255"/>
                  <a:ext cx="3107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057022A-3CD2-C1A8-B400-47CDA5A0E0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7998" y="2156255"/>
                  <a:ext cx="31072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7647" r="-392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row: Curved Down 9">
              <a:extLst>
                <a:ext uri="{FF2B5EF4-FFF2-40B4-BE49-F238E27FC236}">
                  <a16:creationId xmlns:a16="http://schemas.microsoft.com/office/drawing/2014/main" id="{5287A305-5E6A-A7C4-CF43-E54CA264C72E}"/>
                </a:ext>
              </a:extLst>
            </p:cNvPr>
            <p:cNvSpPr/>
            <p:nvPr/>
          </p:nvSpPr>
          <p:spPr>
            <a:xfrm>
              <a:off x="5980666" y="1507856"/>
              <a:ext cx="385391" cy="206304"/>
            </a:xfrm>
            <a:prstGeom prst="curved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Curved Down 10">
              <a:extLst>
                <a:ext uri="{FF2B5EF4-FFF2-40B4-BE49-F238E27FC236}">
                  <a16:creationId xmlns:a16="http://schemas.microsoft.com/office/drawing/2014/main" id="{72002D89-0582-D3A0-7FBC-2E777223E355}"/>
                </a:ext>
              </a:extLst>
            </p:cNvPr>
            <p:cNvSpPr/>
            <p:nvPr/>
          </p:nvSpPr>
          <p:spPr>
            <a:xfrm rot="10800000">
              <a:off x="5963718" y="1843584"/>
              <a:ext cx="385391" cy="206304"/>
            </a:xfrm>
            <a:prstGeom prst="curved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ECD8F1-262B-3000-7301-81E50572F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7156" y="1547684"/>
              <a:ext cx="1317789" cy="4838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7B43876-B589-E02E-FBC0-98857185D18D}"/>
                    </a:ext>
                  </a:extLst>
                </p:cNvPr>
                <p:cNvSpPr txBox="1"/>
                <p:nvPr/>
              </p:nvSpPr>
              <p:spPr>
                <a:xfrm>
                  <a:off x="7414939" y="2156255"/>
                  <a:ext cx="31604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7B43876-B589-E02E-FBC0-98857185D1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4939" y="2156255"/>
                  <a:ext cx="31604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7308" r="-3846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1A14EDFB-FB68-DD52-778E-1A7F2F45E1B1}"/>
                </a:ext>
              </a:extLst>
            </p:cNvPr>
            <p:cNvSpPr/>
            <p:nvPr/>
          </p:nvSpPr>
          <p:spPr>
            <a:xfrm>
              <a:off x="7688518" y="1507856"/>
              <a:ext cx="385391" cy="206304"/>
            </a:xfrm>
            <a:prstGeom prst="curved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urved Down 14">
              <a:extLst>
                <a:ext uri="{FF2B5EF4-FFF2-40B4-BE49-F238E27FC236}">
                  <a16:creationId xmlns:a16="http://schemas.microsoft.com/office/drawing/2014/main" id="{C185F6AE-D062-F887-E896-8DC462141DB4}"/>
                </a:ext>
              </a:extLst>
            </p:cNvPr>
            <p:cNvSpPr/>
            <p:nvPr/>
          </p:nvSpPr>
          <p:spPr>
            <a:xfrm rot="10800000">
              <a:off x="7671570" y="1843584"/>
              <a:ext cx="385391" cy="206304"/>
            </a:xfrm>
            <a:prstGeom prst="curved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7360C72-A134-4B00-B77F-9B0131A19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2578" y="3441573"/>
            <a:ext cx="3706031" cy="17765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79EBAA1-7DCD-4D31-803D-C4A5A14E59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CDB3947-3197-40CF-BD7F-F62E53AD9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4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48000" y="1585635"/>
            <a:ext cx="7920000" cy="130036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Fira Sans" panose="020B0503050000020004" pitchFamily="34" charset="0"/>
              </a:rPr>
              <a:t>What is and why machine learning?</a:t>
            </a:r>
            <a:endParaRPr lang="zh-CN" altLang="en-US" sz="3200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648002" y="2985773"/>
            <a:ext cx="7811585" cy="0"/>
          </a:xfrm>
          <a:prstGeom prst="line">
            <a:avLst/>
          </a:prstGeom>
          <a:ln w="19050" cap="rnd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48000" y="2985773"/>
            <a:ext cx="531576" cy="0"/>
          </a:xfrm>
          <a:prstGeom prst="line">
            <a:avLst/>
          </a:prstGeom>
          <a:ln w="19050" cap="rnd">
            <a:solidFill>
              <a:schemeClr val="accent2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959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/>
          <a:lstStyle/>
          <a:p>
            <a:r>
              <a:rPr lang="en-US" altLang="zh-CN" dirty="0">
                <a:latin typeface="Fira Sans" panose="020B0503050000020004" pitchFamily="34" charset="0"/>
              </a:rPr>
              <a:t>Machine learning for quantum compiling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1">
                <a:extLst>
                  <a:ext uri="{FF2B5EF4-FFF2-40B4-BE49-F238E27FC236}">
                    <a16:creationId xmlns:a16="http://schemas.microsoft.com/office/drawing/2014/main" id="{CDD59CF0-CA22-49AE-BD98-F0751966A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280" y="713695"/>
                <a:ext cx="8399439" cy="524547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1800" dirty="0"/>
                  <a:t>With reinforcement learning and (weighted) A* search method: </a:t>
                </a:r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1800" dirty="0"/>
              </a:p>
              <a:p>
                <a:pPr marL="0" indent="0">
                  <a:buNone/>
                </a:pPr>
                <a:r>
                  <a:rPr lang="en-US" altLang="zh-CN" sz="1800" dirty="0"/>
                  <a:t>   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sz="18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180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sz="1800">
                        <a:latin typeface="Cambria Math" panose="02040503050406030204" pitchFamily="18" charset="0"/>
                      </a:rPr>
                      <m:t>′′→⋯→</m:t>
                    </m:r>
                  </m:oMath>
                </a14:m>
                <a:r>
                  <a:rPr lang="en-US" altLang="zh-CN" sz="1800" dirty="0"/>
                  <a:t> target</a:t>
                </a:r>
              </a:p>
              <a:p>
                <a:pPr marL="0" indent="0">
                  <a:buNone/>
                </a:pPr>
                <a:r>
                  <a:rPr lang="en-US" altLang="zh-CN" sz="1800" dirty="0"/>
                  <a:t> </a:t>
                </a:r>
              </a:p>
              <a:p>
                <a:endParaRPr lang="en-US" altLang="zh-CN" sz="1800" dirty="0"/>
              </a:p>
              <a:p>
                <a:r>
                  <a:rPr lang="en-US" altLang="zh-CN" sz="1800" dirty="0"/>
                  <a:t>Results: (by-far more efficient and good enough)</a:t>
                </a:r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r>
                  <a:rPr lang="en-US" altLang="zh-CN" sz="1800" dirty="0"/>
                  <a:t>    for selected target unitaries: 	          improved length and time complexity: </a:t>
                </a:r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1800" dirty="0"/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r>
                  <a:rPr lang="en-US" altLang="zh-CN" sz="1800" dirty="0"/>
                  <a:t> 			</a:t>
                </a:r>
              </a:p>
            </p:txBody>
          </p:sp>
        </mc:Choice>
        <mc:Fallback>
          <p:sp>
            <p:nvSpPr>
              <p:cNvPr id="9" name="内容占位符 1">
                <a:extLst>
                  <a:ext uri="{FF2B5EF4-FFF2-40B4-BE49-F238E27FC236}">
                    <a16:creationId xmlns:a16="http://schemas.microsoft.com/office/drawing/2014/main" id="{CDD59CF0-CA22-49AE-BD98-F0751966A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280" y="713695"/>
                <a:ext cx="8399439" cy="5245474"/>
              </a:xfrm>
              <a:blipFill>
                <a:blip r:embed="rId3"/>
                <a:stretch>
                  <a:fillRect l="-435" r="-13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D6BA64C-2253-5C9B-3038-A296FB973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54" y="4192553"/>
            <a:ext cx="3569419" cy="1246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EE2E-7AAB-8A63-5C00-FA853CA6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152" y="4192553"/>
            <a:ext cx="3106270" cy="208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68ED2-D032-E5D2-5913-5F2B1724406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9332" y="1213638"/>
            <a:ext cx="3170901" cy="23198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B6E44C-D999-E1B6-CCB2-A75DADDBB297}"/>
              </a:ext>
            </a:extLst>
          </p:cNvPr>
          <p:cNvGrpSpPr/>
          <p:nvPr/>
        </p:nvGrpSpPr>
        <p:grpSpPr>
          <a:xfrm>
            <a:off x="804152" y="1731964"/>
            <a:ext cx="1460954" cy="307778"/>
            <a:chOff x="1763688" y="6028794"/>
            <a:chExt cx="1460954" cy="4426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A4E8622-B2E9-9962-86DB-57CEC0AFD396}"/>
                </a:ext>
              </a:extLst>
            </p:cNvPr>
            <p:cNvSpPr txBox="1"/>
            <p:nvPr/>
          </p:nvSpPr>
          <p:spPr>
            <a:xfrm>
              <a:off x="1763688" y="6182684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9FA59A1-A1F7-1928-EB99-0EBED50DE329}"/>
                    </a:ext>
                  </a:extLst>
                </p:cNvPr>
                <p:cNvSpPr/>
                <p:nvPr/>
              </p:nvSpPr>
              <p:spPr>
                <a:xfrm>
                  <a:off x="1769486" y="6028795"/>
                  <a:ext cx="328487" cy="4426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9FA59A1-A1F7-1928-EB99-0EBED50DE3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9486" y="6028795"/>
                  <a:ext cx="328487" cy="44260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B0F796A-EA41-C932-534A-F22909C2A002}"/>
                    </a:ext>
                  </a:extLst>
                </p:cNvPr>
                <p:cNvSpPr/>
                <p:nvPr/>
              </p:nvSpPr>
              <p:spPr>
                <a:xfrm>
                  <a:off x="2259999" y="6028795"/>
                  <a:ext cx="364202" cy="442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’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B0F796A-EA41-C932-534A-F22909C2A0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9999" y="6028795"/>
                  <a:ext cx="364202" cy="4426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664013C-A3AB-E990-D3E2-6F19A18345FF}"/>
                    </a:ext>
                  </a:extLst>
                </p:cNvPr>
                <p:cNvSpPr/>
                <p:nvPr/>
              </p:nvSpPr>
              <p:spPr>
                <a:xfrm>
                  <a:off x="2820365" y="6028794"/>
                  <a:ext cx="404277" cy="442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’’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664013C-A3AB-E990-D3E2-6F19A18345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0365" y="6028794"/>
                  <a:ext cx="404277" cy="4426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6A00E2D-A2D7-B22B-1099-34C996B2CFA9}"/>
              </a:ext>
            </a:extLst>
          </p:cNvPr>
          <p:cNvSpPr txBox="1"/>
          <p:nvPr/>
        </p:nvSpPr>
        <p:spPr>
          <a:xfrm>
            <a:off x="2075098" y="2346858"/>
            <a:ext cx="2054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sequence length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5F8388-83C5-DCC1-44EE-99B85417A50A}"/>
              </a:ext>
            </a:extLst>
          </p:cNvPr>
          <p:cNvCxnSpPr>
            <a:cxnSpLocks/>
          </p:cNvCxnSpPr>
          <p:nvPr/>
        </p:nvCxnSpPr>
        <p:spPr>
          <a:xfrm>
            <a:off x="3008671" y="2133157"/>
            <a:ext cx="0" cy="2404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BFCE39-45CB-6EB5-C1CE-77A9EB2BA6A5}"/>
                  </a:ext>
                </a:extLst>
              </p:cNvPr>
              <p:cNvSpPr txBox="1"/>
              <p:nvPr/>
            </p:nvSpPr>
            <p:spPr>
              <a:xfrm>
                <a:off x="955814" y="1098700"/>
                <a:ext cx="333818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solidFill>
                          <a:srgbClr val="23373B"/>
                        </a:solidFill>
                        <a:latin typeface="Cambria Math" panose="02040503050406030204" pitchFamily="18" charset="0"/>
                        <a:ea typeface="微软雅黑 Light" panose="020B0502040204020203" pitchFamily="34" charset="-122"/>
                      </a:rPr>
                      <m:t>𝑠</m:t>
                    </m:r>
                  </m:oMath>
                </a14:m>
                <a:r>
                  <a:rPr lang="en-US" sz="1600" dirty="0">
                    <a:solidFill>
                      <a:srgbClr val="23373B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: state (e.g. game board of GO);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altLang="zh-CN" sz="1600" dirty="0">
                    <a:solidFill>
                      <a:srgbClr val="23373B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action (e.g., next stone in GO);</a:t>
                </a:r>
                <a:endParaRPr lang="en-US" sz="16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BFCE39-45CB-6EB5-C1CE-77A9EB2BA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814" y="1098700"/>
                <a:ext cx="3338188" cy="584775"/>
              </a:xfrm>
              <a:prstGeom prst="rect">
                <a:avLst/>
              </a:prstGeom>
              <a:blipFill>
                <a:blip r:embed="rId10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395B51C-277C-99CA-1EB3-290459DFFA65}"/>
              </a:ext>
            </a:extLst>
          </p:cNvPr>
          <p:cNvSpPr/>
          <p:nvPr/>
        </p:nvSpPr>
        <p:spPr>
          <a:xfrm>
            <a:off x="-1" y="5584868"/>
            <a:ext cx="4111850" cy="52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Yuan-Hang Zhang, Pei-Lin Zheng, YZ*, and D.-L. Deng*, Phys. Rev. Lett. </a:t>
            </a:r>
            <a:r>
              <a:rPr lang="en-US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125</a:t>
            </a:r>
            <a:r>
              <a:rPr 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170501 (2021).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AF562D-BAB9-3D73-3B30-3970615427C9}"/>
              </a:ext>
            </a:extLst>
          </p:cNvPr>
          <p:cNvCxnSpPr>
            <a:cxnSpLocks/>
          </p:cNvCxnSpPr>
          <p:nvPr/>
        </p:nvCxnSpPr>
        <p:spPr>
          <a:xfrm flipH="1">
            <a:off x="1593549" y="2506299"/>
            <a:ext cx="469418" cy="491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A016C0-298D-EDFD-3607-E994A09C1E38}"/>
              </a:ext>
            </a:extLst>
          </p:cNvPr>
          <p:cNvSpPr txBox="1"/>
          <p:nvPr/>
        </p:nvSpPr>
        <p:spPr>
          <a:xfrm>
            <a:off x="945299" y="2341940"/>
            <a:ext cx="7193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F4D39D-39CA-EB2F-8ECE-10527B235132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1003206" y="2038447"/>
            <a:ext cx="301776" cy="3034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26E2FD-719C-085F-E511-D8EFADB67793}"/>
              </a:ext>
            </a:extLst>
          </p:cNvPr>
          <p:cNvCxnSpPr>
            <a:cxnSpLocks/>
            <a:stCxn id="18" idx="0"/>
            <a:endCxn id="6" idx="2"/>
          </p:cNvCxnSpPr>
          <p:nvPr/>
        </p:nvCxnSpPr>
        <p:spPr>
          <a:xfrm flipV="1">
            <a:off x="1304982" y="2039742"/>
            <a:ext cx="177582" cy="3021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250736-5C48-2054-D17B-7C78784DC675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304982" y="2068480"/>
            <a:ext cx="630926" cy="27346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4324A0F0-697C-42EB-B6D3-29C047E6C8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5510B93-24A0-4E6D-9CF4-58C70A5525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40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/>
          <a:lstStyle/>
          <a:p>
            <a:r>
              <a:rPr lang="en-US" altLang="zh-CN" dirty="0">
                <a:latin typeface="Fira Sans" panose="020B0503050000020004" pitchFamily="34" charset="0"/>
              </a:rPr>
              <a:t>Machine learning quantum bootstraps</a:t>
            </a:r>
            <a:endParaRPr lang="zh-CN" altLang="en-US" dirty="0">
              <a:latin typeface="Fira Sans" panose="020B05030500000200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1">
                <a:extLst>
                  <a:ext uri="{FF2B5EF4-FFF2-40B4-BE49-F238E27FC236}">
                    <a16:creationId xmlns:a16="http://schemas.microsoft.com/office/drawing/2014/main" id="{CDD59CF0-CA22-49AE-BD98-F0751966A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280" y="732551"/>
                <a:ext cx="8399439" cy="524547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SzPct val="70000"/>
                </a:pPr>
                <a:r>
                  <a:rPr lang="en-US" altLang="zh-CN" sz="1800" dirty="0"/>
                  <a:t>We wish to go from: quantum models	        to: ground-state properties</a:t>
                </a:r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r>
                  <a:rPr lang="en-US" altLang="zh-CN" sz="1800" dirty="0"/>
                  <a:t>          </a:t>
                </a:r>
                <a:r>
                  <a:rPr lang="en-US" altLang="zh-CN" sz="1600" dirty="0"/>
                  <a:t>e.g., does the Hubbard model have a superconducting ground state?</a:t>
                </a:r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r>
                  <a:rPr lang="en-US" altLang="zh-CN" sz="1600" dirty="0"/>
                  <a:t>				                              order parameters</a:t>
                </a:r>
                <a:endParaRPr lang="en-US" altLang="zh-CN" sz="1800" dirty="0"/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r>
                  <a:rPr lang="en-US" altLang="zh-CN" sz="1800" dirty="0"/>
                  <a:t>   Conventional: </a:t>
                </a:r>
              </a:p>
              <a:p>
                <a:pPr>
                  <a:lnSpc>
                    <a:spcPct val="150000"/>
                  </a:lnSpc>
                  <a:buSzPct val="70000"/>
                </a:pPr>
                <a:r>
                  <a:rPr lang="en-US" altLang="zh-CN" sz="1800" dirty="0"/>
                  <a:t>Now, we can minimize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sz="180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⟨"/>
                            <m:endChr m:val="⟩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altLang="zh-CN" sz="1800" dirty="0"/>
                  <a:t> under quantum bootstraps:</a:t>
                </a:r>
              </a:p>
              <a:p>
                <a:pPr marL="0" indent="0">
                  <a:lnSpc>
                    <a:spcPct val="150000"/>
                  </a:lnSpc>
                  <a:buSzPct val="70000"/>
                  <a:buNone/>
                </a:pPr>
                <a:r>
                  <a:rPr lang="en-US" altLang="zh-CN" sz="1800" dirty="0"/>
                  <a:t>    			</a:t>
                </a:r>
                <a:r>
                  <a:rPr lang="en-US" altLang="zh-CN" sz="1600" dirty="0"/>
                  <a:t>Machine learning</a:t>
                </a:r>
                <a:endParaRPr lang="en-US" altLang="zh-CN" sz="1800" dirty="0"/>
              </a:p>
              <a:p>
                <a:pPr>
                  <a:lnSpc>
                    <a:spcPct val="150000"/>
                  </a:lnSpc>
                  <a:buSzPct val="70000"/>
                </a:pPr>
                <a:endParaRPr lang="en-US" altLang="zh-CN" sz="1800" dirty="0"/>
              </a:p>
            </p:txBody>
          </p:sp>
        </mc:Choice>
        <mc:Fallback>
          <p:sp>
            <p:nvSpPr>
              <p:cNvPr id="9" name="内容占位符 1">
                <a:extLst>
                  <a:ext uri="{FF2B5EF4-FFF2-40B4-BE49-F238E27FC236}">
                    <a16:creationId xmlns:a16="http://schemas.microsoft.com/office/drawing/2014/main" id="{CDD59CF0-CA22-49AE-BD98-F0751966A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280" y="732551"/>
                <a:ext cx="8399439" cy="524547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BCEB44-DCA4-C2FB-424E-C89E52BBD772}"/>
                  </a:ext>
                </a:extLst>
              </p:cNvPr>
              <p:cNvSpPr txBox="1"/>
              <p:nvPr/>
            </p:nvSpPr>
            <p:spPr>
              <a:xfrm>
                <a:off x="2998425" y="4542012"/>
                <a:ext cx="1162995" cy="4140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ANN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𝑶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d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BCEB44-DCA4-C2FB-424E-C89E52BBD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425" y="4542012"/>
                <a:ext cx="1162995" cy="414088"/>
              </a:xfrm>
              <a:prstGeom prst="rect">
                <a:avLst/>
              </a:prstGeom>
              <a:blipFill>
                <a:blip r:embed="rId4"/>
                <a:stretch>
                  <a:fillRect l="-1036" r="-13990" b="-7143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57807D63-6A0F-C1FC-42A2-CDFBA85D4F28}"/>
              </a:ext>
            </a:extLst>
          </p:cNvPr>
          <p:cNvGrpSpPr/>
          <p:nvPr/>
        </p:nvGrpSpPr>
        <p:grpSpPr>
          <a:xfrm>
            <a:off x="845098" y="3488979"/>
            <a:ext cx="1724542" cy="450188"/>
            <a:chOff x="650419" y="3548423"/>
            <a:chExt cx="1724542" cy="450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3D3BCC0-61DE-27B2-A2C5-B9AAD8930C45}"/>
                    </a:ext>
                  </a:extLst>
                </p:cNvPr>
                <p:cNvSpPr txBox="1"/>
                <p:nvPr/>
              </p:nvSpPr>
              <p:spPr>
                <a:xfrm>
                  <a:off x="650419" y="3585746"/>
                  <a:ext cx="681607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𝚽</m:t>
                                </m:r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3D3BCC0-61DE-27B2-A2C5-B9AAD8930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419" y="3585746"/>
                  <a:ext cx="68160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6261909-9122-D517-20F9-86283AED8501}"/>
                    </a:ext>
                  </a:extLst>
                </p:cNvPr>
                <p:cNvSpPr txBox="1"/>
                <p:nvPr/>
              </p:nvSpPr>
              <p:spPr>
                <a:xfrm>
                  <a:off x="1693355" y="3548423"/>
                  <a:ext cx="681606" cy="4501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𝑶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6261909-9122-D517-20F9-86283AED85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355" y="3548423"/>
                  <a:ext cx="681606" cy="450188"/>
                </a:xfrm>
                <a:prstGeom prst="rect">
                  <a:avLst/>
                </a:prstGeom>
                <a:blipFill>
                  <a:blip r:embed="rId7"/>
                  <a:stretch>
                    <a:fillRect r="-10526" b="-2632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DEF5C61C-E3FB-F243-1B5C-69CF2E388C74}"/>
                </a:ext>
              </a:extLst>
            </p:cNvPr>
            <p:cNvSpPr/>
            <p:nvPr/>
          </p:nvSpPr>
          <p:spPr>
            <a:xfrm>
              <a:off x="1329487" y="3687244"/>
              <a:ext cx="360727" cy="200281"/>
            </a:xfrm>
            <a:prstGeom prst="rightArrow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BFB997C-8551-2494-0A3E-4F682DCBFD55}"/>
              </a:ext>
            </a:extLst>
          </p:cNvPr>
          <p:cNvSpPr/>
          <p:nvPr/>
        </p:nvSpPr>
        <p:spPr>
          <a:xfrm>
            <a:off x="4161420" y="4667223"/>
            <a:ext cx="360727" cy="200281"/>
          </a:xfrm>
          <a:prstGeom prst="rightArrow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0F8AD46-C6E3-B53E-25B4-FF6D9BC1C443}"/>
              </a:ext>
            </a:extLst>
          </p:cNvPr>
          <p:cNvSpPr/>
          <p:nvPr/>
        </p:nvSpPr>
        <p:spPr>
          <a:xfrm>
            <a:off x="2643143" y="4659949"/>
            <a:ext cx="360727" cy="200281"/>
          </a:xfrm>
          <a:prstGeom prst="rightArrow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BE09BB-541C-B47D-D780-7104CC62AD4E}"/>
              </a:ext>
            </a:extLst>
          </p:cNvPr>
          <p:cNvGrpSpPr/>
          <p:nvPr/>
        </p:nvGrpSpPr>
        <p:grpSpPr>
          <a:xfrm>
            <a:off x="3601407" y="2358021"/>
            <a:ext cx="2472128" cy="451534"/>
            <a:chOff x="3363809" y="2448641"/>
            <a:chExt cx="2472128" cy="4515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DC9ACB1-D26A-FC8F-B1F5-610390EB8752}"/>
                    </a:ext>
                  </a:extLst>
                </p:cNvPr>
                <p:cNvSpPr txBox="1"/>
                <p:nvPr/>
              </p:nvSpPr>
              <p:spPr>
                <a:xfrm>
                  <a:off x="3363809" y="2483875"/>
                  <a:ext cx="360727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smtClean="0">
                            <a:latin typeface="Cambria Math" panose="02040503050406030204" pitchFamily="18" charset="0"/>
                          </a:rPr>
                          <m:t>𝐇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DC9ACB1-D26A-FC8F-B1F5-610390EB87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3809" y="2483875"/>
                  <a:ext cx="36072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C3BA8BD-3A85-83BF-9858-21D1CCFDE550}"/>
                    </a:ext>
                  </a:extLst>
                </p:cNvPr>
                <p:cNvSpPr txBox="1"/>
                <p:nvPr/>
              </p:nvSpPr>
              <p:spPr>
                <a:xfrm>
                  <a:off x="4083337" y="2483875"/>
                  <a:ext cx="681607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</a:rPr>
                              <m:t>𝚽</m:t>
                            </m:r>
                          </m:e>
                          <m:sub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</a:rPr>
                              <m:t>𝐆𝐒</m:t>
                            </m:r>
                          </m:sub>
                        </m:s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C3BA8BD-3A85-83BF-9858-21D1CCFDE5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337" y="2483875"/>
                  <a:ext cx="681607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754" r="-9649" b="-11111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F44A221-8501-9B69-1560-D7112582EA47}"/>
                    </a:ext>
                  </a:extLst>
                </p:cNvPr>
                <p:cNvSpPr txBox="1"/>
                <p:nvPr/>
              </p:nvSpPr>
              <p:spPr>
                <a:xfrm>
                  <a:off x="5117976" y="2448641"/>
                  <a:ext cx="717961" cy="45153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𝑶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𝑮𝑺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F44A221-8501-9B69-1560-D7112582EA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7976" y="2448641"/>
                  <a:ext cx="717961" cy="451534"/>
                </a:xfrm>
                <a:prstGeom prst="rect">
                  <a:avLst/>
                </a:prstGeom>
                <a:blipFill>
                  <a:blip r:embed="rId10"/>
                  <a:stretch>
                    <a:fillRect r="-7563" b="-1299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559B6210-9F4D-2F08-DF7C-6AA61A868FC6}"/>
                </a:ext>
              </a:extLst>
            </p:cNvPr>
            <p:cNvSpPr/>
            <p:nvPr/>
          </p:nvSpPr>
          <p:spPr>
            <a:xfrm>
              <a:off x="3722610" y="2577209"/>
              <a:ext cx="360727" cy="200281"/>
            </a:xfrm>
            <a:prstGeom prst="rightArrow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BAE8EAAE-A946-59F6-A244-6C0CC4ECF41B}"/>
                </a:ext>
              </a:extLst>
            </p:cNvPr>
            <p:cNvSpPr/>
            <p:nvPr/>
          </p:nvSpPr>
          <p:spPr>
            <a:xfrm>
              <a:off x="4769137" y="2589974"/>
              <a:ext cx="360727" cy="200281"/>
            </a:xfrm>
            <a:prstGeom prst="rightArrow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乘号 3">
              <a:extLst>
                <a:ext uri="{FF2B5EF4-FFF2-40B4-BE49-F238E27FC236}">
                  <a16:creationId xmlns:a16="http://schemas.microsoft.com/office/drawing/2014/main" id="{509B668C-7FBC-9936-4296-1F34E187C339}"/>
                </a:ext>
              </a:extLst>
            </p:cNvPr>
            <p:cNvSpPr/>
            <p:nvPr/>
          </p:nvSpPr>
          <p:spPr>
            <a:xfrm>
              <a:off x="3708258" y="2508987"/>
              <a:ext cx="304800" cy="304800"/>
            </a:xfrm>
            <a:prstGeom prst="mathMultiply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3A1D9AA-71EC-CCC2-2928-4BDC744BF12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605" y="1829359"/>
            <a:ext cx="4234947" cy="509338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30F92CD0-B4E0-0B7A-7937-5A212C871A0C}"/>
              </a:ext>
            </a:extLst>
          </p:cNvPr>
          <p:cNvSpPr/>
          <p:nvPr/>
        </p:nvSpPr>
        <p:spPr>
          <a:xfrm>
            <a:off x="5385604" y="1964637"/>
            <a:ext cx="360727" cy="200281"/>
          </a:xfrm>
          <a:prstGeom prst="rightArrow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2217252-D3CD-7607-8719-95E57DEC9914}"/>
              </a:ext>
            </a:extLst>
          </p:cNvPr>
          <p:cNvGrpSpPr/>
          <p:nvPr/>
        </p:nvGrpSpPr>
        <p:grpSpPr>
          <a:xfrm>
            <a:off x="836277" y="4018885"/>
            <a:ext cx="1730222" cy="980748"/>
            <a:chOff x="641598" y="4078329"/>
            <a:chExt cx="1730222" cy="9807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5BB6CC6-A3B9-93EB-E7D0-F094E859B890}"/>
                    </a:ext>
                  </a:extLst>
                </p:cNvPr>
                <p:cNvSpPr txBox="1"/>
                <p:nvPr/>
              </p:nvSpPr>
              <p:spPr>
                <a:xfrm>
                  <a:off x="647278" y="4115652"/>
                  <a:ext cx="681607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𝚽</m:t>
                                </m:r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5BB6CC6-A3B9-93EB-E7D0-F094E859B8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278" y="4115652"/>
                  <a:ext cx="681607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AC339B-933F-866F-87AF-B1E609E6D4FD}"/>
                    </a:ext>
                  </a:extLst>
                </p:cNvPr>
                <p:cNvSpPr txBox="1"/>
                <p:nvPr/>
              </p:nvSpPr>
              <p:spPr>
                <a:xfrm>
                  <a:off x="1690214" y="4078329"/>
                  <a:ext cx="681606" cy="4501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𝑶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AC339B-933F-866F-87AF-B1E609E6D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214" y="4078329"/>
                  <a:ext cx="681606" cy="450188"/>
                </a:xfrm>
                <a:prstGeom prst="rect">
                  <a:avLst/>
                </a:prstGeom>
                <a:blipFill>
                  <a:blip r:embed="rId14"/>
                  <a:stretch>
                    <a:fillRect r="-11404" b="-2632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41CEE5C6-E277-2FBF-D4E9-EE73FCB8A260}"/>
                </a:ext>
              </a:extLst>
            </p:cNvPr>
            <p:cNvSpPr/>
            <p:nvPr/>
          </p:nvSpPr>
          <p:spPr>
            <a:xfrm>
              <a:off x="1326346" y="4217150"/>
              <a:ext cx="360727" cy="200281"/>
            </a:xfrm>
            <a:prstGeom prst="rightArrow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40D4964-80A3-135D-C4BF-22E9BD0F9E8C}"/>
                    </a:ext>
                  </a:extLst>
                </p:cNvPr>
                <p:cNvSpPr txBox="1"/>
                <p:nvPr/>
              </p:nvSpPr>
              <p:spPr>
                <a:xfrm>
                  <a:off x="641598" y="4643017"/>
                  <a:ext cx="681607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𝚽</m:t>
                                </m:r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40D4964-80A3-135D-C4BF-22E9BD0F9E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598" y="4643017"/>
                  <a:ext cx="68160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1A67B70-35F4-41F7-880A-4D0DC1A77777}"/>
                    </a:ext>
                  </a:extLst>
                </p:cNvPr>
                <p:cNvSpPr txBox="1"/>
                <p:nvPr/>
              </p:nvSpPr>
              <p:spPr>
                <a:xfrm>
                  <a:off x="1690214" y="4608889"/>
                  <a:ext cx="681606" cy="4501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𝑶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1A67B70-35F4-41F7-880A-4D0DC1A777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214" y="4608889"/>
                  <a:ext cx="681606" cy="450188"/>
                </a:xfrm>
                <a:prstGeom prst="rect">
                  <a:avLst/>
                </a:prstGeom>
                <a:blipFill>
                  <a:blip r:embed="rId16"/>
                  <a:stretch>
                    <a:fillRect r="-11404" b="-2632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57D666AB-0EA3-AA44-AB1A-88C1B10C2595}"/>
                </a:ext>
              </a:extLst>
            </p:cNvPr>
            <p:cNvSpPr/>
            <p:nvPr/>
          </p:nvSpPr>
          <p:spPr>
            <a:xfrm>
              <a:off x="1326346" y="4747710"/>
              <a:ext cx="360727" cy="200281"/>
            </a:xfrm>
            <a:prstGeom prst="rightArrow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E4740D5-7653-37DC-55D9-F07E20B8F6F9}"/>
              </a:ext>
            </a:extLst>
          </p:cNvPr>
          <p:cNvGrpSpPr/>
          <p:nvPr/>
        </p:nvGrpSpPr>
        <p:grpSpPr>
          <a:xfrm>
            <a:off x="841957" y="4990045"/>
            <a:ext cx="1724542" cy="1028314"/>
            <a:chOff x="647278" y="5049489"/>
            <a:chExt cx="1724542" cy="10283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513135-FE76-C69A-D56F-67BF1EEE2B16}"/>
                </a:ext>
              </a:extLst>
            </p:cNvPr>
            <p:cNvSpPr/>
            <p:nvPr/>
          </p:nvSpPr>
          <p:spPr>
            <a:xfrm rot="5400000">
              <a:off x="1233807" y="5159717"/>
              <a:ext cx="6205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……</a:t>
              </a:r>
              <a:endParaRPr lang="zh-CN" altLang="en-US" sz="2000" b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327D9AB-A73F-20F0-5C6C-551ED8796A5E}"/>
                    </a:ext>
                  </a:extLst>
                </p:cNvPr>
                <p:cNvSpPr txBox="1"/>
                <p:nvPr/>
              </p:nvSpPr>
              <p:spPr>
                <a:xfrm>
                  <a:off x="647278" y="5664938"/>
                  <a:ext cx="681607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𝚽</m:t>
                                </m:r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327D9AB-A73F-20F0-5C6C-551ED8796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278" y="5664938"/>
                  <a:ext cx="681607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F727ED5-9EF2-70BF-D5E0-F653E68BE914}"/>
                    </a:ext>
                  </a:extLst>
                </p:cNvPr>
                <p:cNvSpPr txBox="1"/>
                <p:nvPr/>
              </p:nvSpPr>
              <p:spPr>
                <a:xfrm>
                  <a:off x="1690214" y="5627615"/>
                  <a:ext cx="681606" cy="4501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𝑶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F727ED5-9EF2-70BF-D5E0-F653E68BE9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214" y="5627615"/>
                  <a:ext cx="681606" cy="450188"/>
                </a:xfrm>
                <a:prstGeom prst="rect">
                  <a:avLst/>
                </a:prstGeom>
                <a:blipFill>
                  <a:blip r:embed="rId18"/>
                  <a:stretch>
                    <a:fillRect r="-11404" b="-2632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EA2EA5A3-D2A9-F398-2044-26672B33FCDE}"/>
                </a:ext>
              </a:extLst>
            </p:cNvPr>
            <p:cNvSpPr/>
            <p:nvPr/>
          </p:nvSpPr>
          <p:spPr>
            <a:xfrm>
              <a:off x="1326346" y="5766436"/>
              <a:ext cx="360727" cy="200281"/>
            </a:xfrm>
            <a:prstGeom prst="rightArrow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Right Brace 56">
            <a:extLst>
              <a:ext uri="{FF2B5EF4-FFF2-40B4-BE49-F238E27FC236}">
                <a16:creationId xmlns:a16="http://schemas.microsoft.com/office/drawing/2014/main" id="{3D3FD051-09BE-6541-225F-64123F6F0B51}"/>
              </a:ext>
            </a:extLst>
          </p:cNvPr>
          <p:cNvSpPr/>
          <p:nvPr/>
        </p:nvSpPr>
        <p:spPr>
          <a:xfrm>
            <a:off x="2574955" y="3715986"/>
            <a:ext cx="63126" cy="2088209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8F6393-C6B2-60DD-24BD-2B30F25A699F}"/>
                  </a:ext>
                </a:extLst>
              </p:cNvPr>
              <p:cNvSpPr txBox="1"/>
              <p:nvPr/>
            </p:nvSpPr>
            <p:spPr>
              <a:xfrm>
                <a:off x="4457189" y="4240874"/>
                <a:ext cx="1326857" cy="314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smtClean="0"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8F6393-C6B2-60DD-24BD-2B30F25A6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189" y="4240874"/>
                <a:ext cx="1326857" cy="314958"/>
              </a:xfrm>
              <a:prstGeom prst="rect">
                <a:avLst/>
              </a:prstGeom>
              <a:blipFill>
                <a:blip r:embed="rId19"/>
                <a:stretch>
                  <a:fillRect t="-15686" r="-11009" b="-25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E78D0A5-CC4C-EFA3-5696-4860CE3AA582}"/>
                  </a:ext>
                </a:extLst>
              </p:cNvPr>
              <p:cNvSpPr txBox="1"/>
              <p:nvPr/>
            </p:nvSpPr>
            <p:spPr>
              <a:xfrm>
                <a:off x="4457189" y="4633330"/>
                <a:ext cx="1326857" cy="3241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smtClean="0"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E78D0A5-CC4C-EFA3-5696-4860CE3AA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189" y="4633330"/>
                <a:ext cx="1326857" cy="324191"/>
              </a:xfrm>
              <a:prstGeom prst="rect">
                <a:avLst/>
              </a:prstGeom>
              <a:blipFill>
                <a:blip r:embed="rId20"/>
                <a:stretch>
                  <a:fillRect t="-13208" r="-11468" b="-24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58">
            <a:extLst>
              <a:ext uri="{FF2B5EF4-FFF2-40B4-BE49-F238E27FC236}">
                <a16:creationId xmlns:a16="http://schemas.microsoft.com/office/drawing/2014/main" id="{EF233BA2-8030-5611-CE1D-0647FFC4AF36}"/>
              </a:ext>
            </a:extLst>
          </p:cNvPr>
          <p:cNvSpPr/>
          <p:nvPr/>
        </p:nvSpPr>
        <p:spPr>
          <a:xfrm rot="5400000">
            <a:off x="4997581" y="4912457"/>
            <a:ext cx="324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</a:t>
            </a:r>
            <a:endParaRPr lang="zh-CN" altLang="en-US" sz="2000" b="1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58C4E37B-919B-356C-238C-650C1D2564ED}"/>
              </a:ext>
            </a:extLst>
          </p:cNvPr>
          <p:cNvSpPr/>
          <p:nvPr/>
        </p:nvSpPr>
        <p:spPr>
          <a:xfrm rot="10800000">
            <a:off x="4522378" y="4357987"/>
            <a:ext cx="45719" cy="840766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图片 5">
            <a:extLst>
              <a:ext uri="{FF2B5EF4-FFF2-40B4-BE49-F238E27FC236}">
                <a16:creationId xmlns:a16="http://schemas.microsoft.com/office/drawing/2014/main" id="{DEE4417A-C038-79DF-1CCF-D0C232E37DA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08281" y="3554096"/>
            <a:ext cx="2939202" cy="23994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D3F6356-2181-25EF-C03F-F81970D92D12}"/>
              </a:ext>
            </a:extLst>
          </p:cNvPr>
          <p:cNvGrpSpPr/>
          <p:nvPr/>
        </p:nvGrpSpPr>
        <p:grpSpPr>
          <a:xfrm>
            <a:off x="6445541" y="5122987"/>
            <a:ext cx="152400" cy="153483"/>
            <a:chOff x="6553200" y="4800600"/>
            <a:chExt cx="228600" cy="23022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A1E1F88-C0B2-A9C5-9D82-BFEBAB3A90FC}"/>
                </a:ext>
              </a:extLst>
            </p:cNvPr>
            <p:cNvCxnSpPr/>
            <p:nvPr/>
          </p:nvCxnSpPr>
          <p:spPr>
            <a:xfrm>
              <a:off x="6553200" y="4800600"/>
              <a:ext cx="22860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9929DCE-5AC0-A6DD-498B-59803753AE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4800600"/>
              <a:ext cx="228600" cy="2302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CED1C54-682B-4D00-1914-B71C44694FC9}"/>
              </a:ext>
            </a:extLst>
          </p:cNvPr>
          <p:cNvGrpSpPr/>
          <p:nvPr/>
        </p:nvGrpSpPr>
        <p:grpSpPr>
          <a:xfrm>
            <a:off x="7883413" y="5194965"/>
            <a:ext cx="152400" cy="153483"/>
            <a:chOff x="6553200" y="4800600"/>
            <a:chExt cx="228600" cy="2302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14C637F-11F9-28AE-B2C7-E49BEA28CCEB}"/>
                </a:ext>
              </a:extLst>
            </p:cNvPr>
            <p:cNvCxnSpPr/>
            <p:nvPr/>
          </p:nvCxnSpPr>
          <p:spPr>
            <a:xfrm>
              <a:off x="6553200" y="4800600"/>
              <a:ext cx="22860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5BEB197-63E9-5A41-722B-F88A512EE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4800600"/>
              <a:ext cx="228600" cy="2302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A7EC5C9-7929-240C-2A38-3FA98D3B69C4}"/>
              </a:ext>
            </a:extLst>
          </p:cNvPr>
          <p:cNvGrpSpPr/>
          <p:nvPr/>
        </p:nvGrpSpPr>
        <p:grpSpPr>
          <a:xfrm>
            <a:off x="7951877" y="4432971"/>
            <a:ext cx="152400" cy="153483"/>
            <a:chOff x="6553200" y="4800600"/>
            <a:chExt cx="228600" cy="230225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8ACD868-0569-D9F8-693A-0ADC4D119376}"/>
                </a:ext>
              </a:extLst>
            </p:cNvPr>
            <p:cNvCxnSpPr/>
            <p:nvPr/>
          </p:nvCxnSpPr>
          <p:spPr>
            <a:xfrm>
              <a:off x="6553200" y="4800600"/>
              <a:ext cx="228600" cy="228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8E1BA4D-D28A-43DB-8A44-48D560D8D8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4800600"/>
              <a:ext cx="228600" cy="2302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CE3763-1C0F-5578-0B3D-65545CE53EBE}"/>
              </a:ext>
            </a:extLst>
          </p:cNvPr>
          <p:cNvGrpSpPr/>
          <p:nvPr/>
        </p:nvGrpSpPr>
        <p:grpSpPr>
          <a:xfrm>
            <a:off x="6222828" y="4091989"/>
            <a:ext cx="2172069" cy="1491602"/>
            <a:chOff x="5791574" y="4464999"/>
            <a:chExt cx="2172069" cy="149160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6AF98CD-C5F2-86D4-29D4-64029BD2ABF3}"/>
                </a:ext>
              </a:extLst>
            </p:cNvPr>
            <p:cNvGrpSpPr/>
            <p:nvPr/>
          </p:nvGrpSpPr>
          <p:grpSpPr>
            <a:xfrm>
              <a:off x="7676538" y="5359772"/>
              <a:ext cx="152400" cy="153483"/>
              <a:chOff x="6553200" y="4800600"/>
              <a:chExt cx="228600" cy="230225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2B39273-37A2-2027-FAB2-3BC130D246B3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0D563B1-6C4F-C4E9-D12E-0086EDD86B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B2B0048-868C-9A17-EA9E-B3E7DE05F871}"/>
                </a:ext>
              </a:extLst>
            </p:cNvPr>
            <p:cNvGrpSpPr/>
            <p:nvPr/>
          </p:nvGrpSpPr>
          <p:grpSpPr>
            <a:xfrm>
              <a:off x="7811243" y="5220380"/>
              <a:ext cx="152400" cy="153483"/>
              <a:chOff x="6553200" y="4800600"/>
              <a:chExt cx="228600" cy="230225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7681ED2-5445-2C0F-82C2-96C69B3BCBE0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B08CF41-0DC8-3550-8843-623C85951C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E354281-8FC9-1983-2E4B-68A7A032ECE4}"/>
                </a:ext>
              </a:extLst>
            </p:cNvPr>
            <p:cNvGrpSpPr/>
            <p:nvPr/>
          </p:nvGrpSpPr>
          <p:grpSpPr>
            <a:xfrm>
              <a:off x="6262193" y="5689694"/>
              <a:ext cx="152400" cy="153483"/>
              <a:chOff x="6553200" y="4800600"/>
              <a:chExt cx="228600" cy="23022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04FDF98-C9D5-BCF0-A286-585A21D35BA8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2783429-5AC0-6547-E0EF-85589506A8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CF82D30-54D6-C49F-ADB9-5F74439EEB00}"/>
                </a:ext>
              </a:extLst>
            </p:cNvPr>
            <p:cNvGrpSpPr/>
            <p:nvPr/>
          </p:nvGrpSpPr>
          <p:grpSpPr>
            <a:xfrm>
              <a:off x="6180827" y="4680500"/>
              <a:ext cx="152400" cy="153483"/>
              <a:chOff x="6553200" y="4800600"/>
              <a:chExt cx="228600" cy="230225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3DEA6A9-0D1C-A588-3243-452378ACCC89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F12C9467-CD1F-2BFA-9A73-59F27147E5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FCB2DDD-0405-30C2-7880-709D7C7F4A7F}"/>
                </a:ext>
              </a:extLst>
            </p:cNvPr>
            <p:cNvGrpSpPr/>
            <p:nvPr/>
          </p:nvGrpSpPr>
          <p:grpSpPr>
            <a:xfrm>
              <a:off x="7321263" y="4649925"/>
              <a:ext cx="152400" cy="153483"/>
              <a:chOff x="6553200" y="4800600"/>
              <a:chExt cx="228600" cy="230225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487BBB4-6595-5BC8-775E-514ABDEFAEAC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17B9045-2900-6379-406C-52D5C63600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A42A65A-49B2-EE9E-28D2-50783FE5F56B}"/>
                </a:ext>
              </a:extLst>
            </p:cNvPr>
            <p:cNvGrpSpPr/>
            <p:nvPr/>
          </p:nvGrpSpPr>
          <p:grpSpPr>
            <a:xfrm>
              <a:off x="6770428" y="4464999"/>
              <a:ext cx="152400" cy="153483"/>
              <a:chOff x="6553200" y="4800600"/>
              <a:chExt cx="228600" cy="230225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7DF813B-6F2A-B7B9-D618-1790CBC94E72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C4561E82-AF4B-0C47-E5AD-58C308AF9C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5D6C56F-EEE5-64AB-E7EA-1A84639243EE}"/>
                </a:ext>
              </a:extLst>
            </p:cNvPr>
            <p:cNvGrpSpPr/>
            <p:nvPr/>
          </p:nvGrpSpPr>
          <p:grpSpPr>
            <a:xfrm>
              <a:off x="5885136" y="4926948"/>
              <a:ext cx="152400" cy="153483"/>
              <a:chOff x="6553200" y="4800600"/>
              <a:chExt cx="228600" cy="230225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9F41403-2CAC-6B9E-4BEA-765E34C6CA5D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90A2091-C62F-9475-D9D1-06371E6780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66C817A-C762-728A-B29B-985E5DC676AF}"/>
                </a:ext>
              </a:extLst>
            </p:cNvPr>
            <p:cNvGrpSpPr/>
            <p:nvPr/>
          </p:nvGrpSpPr>
          <p:grpSpPr>
            <a:xfrm>
              <a:off x="5791574" y="5276189"/>
              <a:ext cx="152400" cy="153483"/>
              <a:chOff x="6553200" y="4800600"/>
              <a:chExt cx="228600" cy="230225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C0187FF-E241-BE21-D7C8-C1104E302C09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40365ED-9D65-E6E3-9B00-70A50DF6C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A89990B-6FCE-E92B-0A43-3E98BEBFE9E2}"/>
                </a:ext>
              </a:extLst>
            </p:cNvPr>
            <p:cNvGrpSpPr/>
            <p:nvPr/>
          </p:nvGrpSpPr>
          <p:grpSpPr>
            <a:xfrm>
              <a:off x="7168863" y="5765352"/>
              <a:ext cx="152400" cy="153483"/>
              <a:chOff x="6553200" y="4800600"/>
              <a:chExt cx="228600" cy="230225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E1BD557-4FF4-CA9B-14DB-943469818732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58F296A-872F-15B3-22E1-870A29D0DA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32468D3-3216-1453-CA93-34E97D865A29}"/>
                </a:ext>
              </a:extLst>
            </p:cNvPr>
            <p:cNvGrpSpPr/>
            <p:nvPr/>
          </p:nvGrpSpPr>
          <p:grpSpPr>
            <a:xfrm>
              <a:off x="7752255" y="5042858"/>
              <a:ext cx="152400" cy="153483"/>
              <a:chOff x="6553200" y="4800600"/>
              <a:chExt cx="228600" cy="230225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8E3A420-6CFA-DFF8-87B5-E3E6A717FF0A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D27FDF9-C77A-14AE-8A15-27DE02B10B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56172AF1-E126-EDDC-B4A2-0E4F38F9B7E2}"/>
                </a:ext>
              </a:extLst>
            </p:cNvPr>
            <p:cNvGrpSpPr/>
            <p:nvPr/>
          </p:nvGrpSpPr>
          <p:grpSpPr>
            <a:xfrm>
              <a:off x="6489938" y="5803118"/>
              <a:ext cx="152400" cy="153483"/>
              <a:chOff x="6553200" y="4800600"/>
              <a:chExt cx="228600" cy="230225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6FE3CD3-5D56-B2BF-0368-C9953DCB0F10}"/>
                  </a:ext>
                </a:extLst>
              </p:cNvPr>
              <p:cNvCxnSpPr/>
              <p:nvPr/>
            </p:nvCxnSpPr>
            <p:spPr>
              <a:xfrm>
                <a:off x="6553200" y="4800600"/>
                <a:ext cx="228600" cy="228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A1A22947-A37C-8161-8498-938F48FFFC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4800600"/>
                <a:ext cx="228600" cy="230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7AAC99-644B-A534-C8E5-15F8D7CC3829}"/>
              </a:ext>
            </a:extLst>
          </p:cNvPr>
          <p:cNvCxnSpPr>
            <a:endCxn id="15" idx="0"/>
          </p:cNvCxnSpPr>
          <p:nvPr/>
        </p:nvCxnSpPr>
        <p:spPr>
          <a:xfrm>
            <a:off x="3579922" y="3828081"/>
            <a:ext cx="1" cy="7139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C318AA5-1537-AE3D-5F0C-9AEB90E154BB}"/>
              </a:ext>
            </a:extLst>
          </p:cNvPr>
          <p:cNvSpPr/>
          <p:nvPr/>
        </p:nvSpPr>
        <p:spPr>
          <a:xfrm>
            <a:off x="733773" y="3381769"/>
            <a:ext cx="1968878" cy="6100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8F323C-6065-70AB-B683-DC576FC93C92}"/>
              </a:ext>
            </a:extLst>
          </p:cNvPr>
          <p:cNvSpPr/>
          <p:nvPr/>
        </p:nvSpPr>
        <p:spPr>
          <a:xfrm>
            <a:off x="709294" y="3976432"/>
            <a:ext cx="1909614" cy="112097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ED5FFB-CC1C-2EDE-D934-10F9F2AE5ECE}"/>
              </a:ext>
            </a:extLst>
          </p:cNvPr>
          <p:cNvSpPr/>
          <p:nvPr/>
        </p:nvSpPr>
        <p:spPr>
          <a:xfrm>
            <a:off x="599596" y="5070842"/>
            <a:ext cx="2248890" cy="10578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图片 98">
            <a:extLst>
              <a:ext uri="{FF2B5EF4-FFF2-40B4-BE49-F238E27FC236}">
                <a16:creationId xmlns:a16="http://schemas.microsoft.com/office/drawing/2014/main" id="{74113A8D-BA6A-404A-AEBC-A7483B1CC2C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14EA88F6-26CE-437B-84A7-3211EFD0B02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/>
          <a:lstStyle/>
          <a:p>
            <a:r>
              <a:rPr lang="en-US" altLang="zh-CN" dirty="0">
                <a:latin typeface="Fira Sans" panose="020B0503050000020004" pitchFamily="34" charset="0"/>
              </a:rPr>
              <a:t>Machine learning quantum bootstraps</a:t>
            </a:r>
            <a:endParaRPr lang="zh-CN" altLang="en-US" dirty="0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0" y="694839"/>
            <a:ext cx="8399439" cy="524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Applications on interacting fermion and spin chains: 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800" dirty="0"/>
              <a:t>   with quantum bootstraps trained with: </a:t>
            </a:r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800" dirty="0"/>
              <a:t>   	free fermion states 			   </a:t>
            </a:r>
            <a:r>
              <a:rPr lang="en-US" altLang="zh-CN" sz="1800" dirty="0" err="1"/>
              <a:t>iMPS</a:t>
            </a:r>
            <a:r>
              <a:rPr lang="en-US" altLang="zh-CN" sz="1800" dirty="0"/>
              <a:t> and VMC 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Results: ground-state energy @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1CF19E-9EB0-1149-8B83-9719D181AFF5}"/>
                  </a:ext>
                </a:extLst>
              </p:cNvPr>
              <p:cNvSpPr txBox="1"/>
              <p:nvPr/>
            </p:nvSpPr>
            <p:spPr>
              <a:xfrm>
                <a:off x="657779" y="1169462"/>
                <a:ext cx="4073505" cy="689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1CF19E-9EB0-1149-8B83-9719D181A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79" y="1169462"/>
                <a:ext cx="4073505" cy="689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E65E31-F6CF-B789-6E26-7E21BD5379A7}"/>
                  </a:ext>
                </a:extLst>
              </p:cNvPr>
              <p:cNvSpPr txBox="1"/>
              <p:nvPr/>
            </p:nvSpPr>
            <p:spPr>
              <a:xfrm>
                <a:off x="5214720" y="1169462"/>
                <a:ext cx="3073562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CN" sz="16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h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E65E31-F6CF-B789-6E26-7E21BD537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720" y="1169462"/>
                <a:ext cx="3073562" cy="717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4F00F79-40AA-C2EE-0094-A8BB5EAA13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6265" y="1887159"/>
            <a:ext cx="3053735" cy="439643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6B3A19D7-D676-8DBF-B22E-60B30A63E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79" y="3411685"/>
            <a:ext cx="2875935" cy="2382517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3F71E036-000D-D953-0BDD-CF9BDA588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297396"/>
            <a:ext cx="2875935" cy="25164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F9CC99-9CE9-A91F-A604-DAAE49AB4BA5}"/>
                  </a:ext>
                </a:extLst>
              </p:cNvPr>
              <p:cNvSpPr txBox="1"/>
              <p:nvPr/>
            </p:nvSpPr>
            <p:spPr>
              <a:xfrm>
                <a:off x="3303171" y="2862534"/>
                <a:ext cx="5468547" cy="519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̅"/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800" dirty="0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800" i="1" dirty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sSup>
                            <m:sSupPr>
                              <m:ctrlPr>
                                <a:rPr lang="en-US" altLang="zh-CN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CN" sz="1800" i="1" dirty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1800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F9CC99-9CE9-A91F-A604-DAAE49AB4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171" y="2862534"/>
                <a:ext cx="5468547" cy="5193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BB7F821-012B-CFAC-E260-21487137AF2D}"/>
              </a:ext>
            </a:extLst>
          </p:cNvPr>
          <p:cNvSpPr/>
          <p:nvPr/>
        </p:nvSpPr>
        <p:spPr>
          <a:xfrm>
            <a:off x="0" y="5813839"/>
            <a:ext cx="89375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Pei-Lin Zheng, Si-Jing Du, YZ*, Phys. Rev. Research </a:t>
            </a:r>
            <a:r>
              <a:rPr lang="en-US" altLang="zh-CN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L032043 (2022).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A7B456D-BFA9-42CA-8A11-180FDE8B7B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CB402D7-E6D7-4C13-AE93-DD87F64E7D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4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/>
          <a:lstStyle/>
          <a:p>
            <a:r>
              <a:rPr lang="en-US" altLang="zh-CN">
                <a:latin typeface="Fira Sans" panose="020B0503050000020004" pitchFamily="34" charset="0"/>
              </a:rPr>
              <a:t>Summary</a:t>
            </a:r>
            <a:endParaRPr lang="zh-CN" altLang="en-US" dirty="0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0" y="694839"/>
            <a:ext cx="8399439" cy="524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Example of machine learning on quantum phases and quantum algorithms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600" dirty="0"/>
              <a:t>Machine learning large and noisy experimental and numerical data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600" dirty="0"/>
              <a:t>Efficient and quantum compatible quantum-model machine learning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600" dirty="0"/>
              <a:t>Reinforcement learning for quantum compiling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600" dirty="0"/>
              <a:t>Machine learning quantum bootstraps for ground-state properties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Preliminary interpretability and controllability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Acknowledgment: 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AE84A-C4C8-15E4-B5DF-7C29F7B65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79" y="4010398"/>
            <a:ext cx="854054" cy="1138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B8596-14EC-ECB9-642B-FE2567B3B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16" y="3990895"/>
            <a:ext cx="854054" cy="1139406"/>
          </a:xfrm>
          <a:prstGeom prst="rect">
            <a:avLst/>
          </a:prstGeom>
        </p:spPr>
      </p:pic>
      <p:pic>
        <p:nvPicPr>
          <p:cNvPr id="5" name="Picture 4" descr="Image result for eun-ah kim">
            <a:extLst>
              <a:ext uri="{FF2B5EF4-FFF2-40B4-BE49-F238E27FC236}">
                <a16:creationId xmlns:a16="http://schemas.microsoft.com/office/drawing/2014/main" id="{1345A3CA-5EA2-51F2-49C1-47BC1A07F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8" y="3990894"/>
            <a:ext cx="995085" cy="113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aul ginsparg">
            <a:extLst>
              <a:ext uri="{FF2B5EF4-FFF2-40B4-BE49-F238E27FC236}">
                <a16:creationId xmlns:a16="http://schemas.microsoft.com/office/drawing/2014/main" id="{B873E727-3BE7-0B43-55B7-C5EB7DA1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97" y="3992814"/>
            <a:ext cx="995084" cy="113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CB3D59-67E3-A27C-3F93-06B69AF137D3}"/>
              </a:ext>
            </a:extLst>
          </p:cNvPr>
          <p:cNvSpPr/>
          <p:nvPr/>
        </p:nvSpPr>
        <p:spPr>
          <a:xfrm>
            <a:off x="742478" y="5310708"/>
            <a:ext cx="1123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Eun-Ah Kim</a:t>
            </a:r>
          </a:p>
          <a:p>
            <a:pPr algn="ctr"/>
            <a:r>
              <a:rPr lang="en-US" altLang="zh-CN" sz="12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Cornell Univ.</a:t>
            </a:r>
            <a:endParaRPr lang="zh-CN" altLang="en-US" sz="12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BD67D8-0415-0718-085B-84C7B0A61EA6}"/>
              </a:ext>
            </a:extLst>
          </p:cNvPr>
          <p:cNvSpPr/>
          <p:nvPr/>
        </p:nvSpPr>
        <p:spPr>
          <a:xfrm>
            <a:off x="1866023" y="5310708"/>
            <a:ext cx="12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Paul Ginsparg</a:t>
            </a:r>
          </a:p>
          <a:p>
            <a:pPr algn="ctr"/>
            <a:r>
              <a:rPr lang="en-US" altLang="zh-CN" sz="12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Cornell Univ.</a:t>
            </a:r>
            <a:endParaRPr lang="zh-CN" altLang="en-US" sz="12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78F23D-A39A-2B5E-FC4D-DD79E463C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5857" y="4010398"/>
            <a:ext cx="874379" cy="11385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A07A7D-5840-0E59-4D2B-3DA8CD5F21BD}"/>
              </a:ext>
            </a:extLst>
          </p:cNvPr>
          <p:cNvSpPr txBox="1"/>
          <p:nvPr/>
        </p:nvSpPr>
        <p:spPr>
          <a:xfrm>
            <a:off x="5348194" y="5172208"/>
            <a:ext cx="1185628" cy="61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Jia-bao Wang PKU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44A34A-A649-1078-B16F-4D5DD691DC87}"/>
              </a:ext>
            </a:extLst>
          </p:cNvPr>
          <p:cNvSpPr txBox="1"/>
          <p:nvPr/>
        </p:nvSpPr>
        <p:spPr>
          <a:xfrm>
            <a:off x="6652931" y="4121891"/>
            <a:ext cx="19075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M. J. Lawler</a:t>
            </a:r>
          </a:p>
          <a:p>
            <a:r>
              <a:rPr 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Andrej Mesaros</a:t>
            </a:r>
          </a:p>
          <a:p>
            <a:r>
              <a:rPr 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Yuan-Hang Zhang</a:t>
            </a:r>
          </a:p>
          <a:p>
            <a:r>
              <a:rPr 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Dong-Ling Deng</a:t>
            </a:r>
            <a:endParaRPr lang="en-US" sz="12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0E51D2-2C63-BED4-790F-72A53C96FE4D}"/>
              </a:ext>
            </a:extLst>
          </p:cNvPr>
          <p:cNvSpPr txBox="1"/>
          <p:nvPr/>
        </p:nvSpPr>
        <p:spPr>
          <a:xfrm>
            <a:off x="3110919" y="5172208"/>
            <a:ext cx="1185628" cy="61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Pei-Lin Zheng PKU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6FD633-D6B1-C5CD-E655-6B18C29CF011}"/>
              </a:ext>
            </a:extLst>
          </p:cNvPr>
          <p:cNvSpPr txBox="1"/>
          <p:nvPr/>
        </p:nvSpPr>
        <p:spPr>
          <a:xfrm>
            <a:off x="4245739" y="5179618"/>
            <a:ext cx="1260118" cy="61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Si-Jing Du   PKU to Caltech</a:t>
            </a:r>
          </a:p>
        </p:txBody>
      </p:sp>
      <p:pic>
        <p:nvPicPr>
          <p:cNvPr id="18" name="Picture 4" descr="PKU | Peak Urban">
            <a:extLst>
              <a:ext uri="{FF2B5EF4-FFF2-40B4-BE49-F238E27FC236}">
                <a16:creationId xmlns:a16="http://schemas.microsoft.com/office/drawing/2014/main" id="{7A227796-A89D-5AE3-3A00-3C4E1FB8E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01" y="5163975"/>
            <a:ext cx="1827817" cy="9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Joint Science Europe–NSFC Policy Workshop - Science Europe">
            <a:extLst>
              <a:ext uri="{FF2B5EF4-FFF2-40B4-BE49-F238E27FC236}">
                <a16:creationId xmlns:a16="http://schemas.microsoft.com/office/drawing/2014/main" id="{69A8620A-D11C-360E-B8BC-8FB4F6902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87" y="5339929"/>
            <a:ext cx="1068214" cy="65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12D831-39C6-7958-9FB4-8FE81DCF7DF4}"/>
              </a:ext>
            </a:extLst>
          </p:cNvPr>
          <p:cNvSpPr txBox="1"/>
          <p:nvPr/>
        </p:nvSpPr>
        <p:spPr>
          <a:xfrm>
            <a:off x="0" y="5784202"/>
            <a:ext cx="5733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Email: 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hlinkClick r:id="rId10"/>
              </a:rPr>
              <a:t>frankzhangyi@pku.edu.cn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; 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hlinkClick r:id="rId11"/>
              </a:rPr>
              <a:t>frankzhangyi@gmail.com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48F5D0D-2AC5-4EBF-A40B-0637543CC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13629B8-2EB5-459C-8AD9-6D59403201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8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内容占位符 16">
            <a:extLst>
              <a:ext uri="{FF2B5EF4-FFF2-40B4-BE49-F238E27FC236}">
                <a16:creationId xmlns:a16="http://schemas.microsoft.com/office/drawing/2014/main" id="{64C09422-E966-41D8-8D66-65D30E0C4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44" y="1724342"/>
            <a:ext cx="9134256" cy="5133658"/>
          </a:xfr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AEDFAC7-AA8A-44FC-8FF4-71A9BCC4AF28}"/>
              </a:ext>
            </a:extLst>
          </p:cNvPr>
          <p:cNvSpPr txBox="1"/>
          <p:nvPr/>
        </p:nvSpPr>
        <p:spPr>
          <a:xfrm>
            <a:off x="-75414" y="6550223"/>
            <a:ext cx="2875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Email: frankzhangyi@pku.edu.cn</a:t>
            </a:r>
            <a:endParaRPr lang="zh-CN" altLang="en-US" sz="1400" i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287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/>
          <a:lstStyle/>
          <a:p>
            <a:r>
              <a:rPr lang="en-US" altLang="zh-CN" dirty="0">
                <a:latin typeface="Fira Sans" panose="020B0503050000020004" pitchFamily="34" charset="0"/>
              </a:rPr>
              <a:t>What is machine learning?</a:t>
            </a:r>
            <a:endParaRPr lang="zh-CN" altLang="en-US" dirty="0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40" y="658732"/>
            <a:ext cx="8399439" cy="524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A new perspective of ‘programming’</a:t>
            </a:r>
          </a:p>
          <a:p>
            <a:pPr marL="457200" lvl="1" indent="0">
              <a:lnSpc>
                <a:spcPct val="150000"/>
              </a:lnSpc>
              <a:buSzPct val="70000"/>
              <a:buNone/>
            </a:pPr>
            <a:r>
              <a:rPr lang="en-US" altLang="zh-CN" sz="1400" dirty="0"/>
              <a:t>E.g.: Image (hand-written digit) recognition</a:t>
            </a:r>
          </a:p>
          <a:p>
            <a:pPr marL="457200" lvl="1" indent="0">
              <a:lnSpc>
                <a:spcPct val="150000"/>
              </a:lnSpc>
              <a:buSzPct val="70000"/>
              <a:buNone/>
            </a:pPr>
            <a:endParaRPr lang="en-US" altLang="zh-CN" sz="1400" dirty="0"/>
          </a:p>
          <a:p>
            <a:pPr marL="457200" lvl="1" indent="0">
              <a:lnSpc>
                <a:spcPct val="150000"/>
              </a:lnSpc>
              <a:buSzPct val="70000"/>
              <a:buNone/>
            </a:pPr>
            <a:endParaRPr lang="en-US" altLang="zh-CN" sz="1400" dirty="0"/>
          </a:p>
          <a:p>
            <a:pPr marL="457200" lvl="1" indent="0">
              <a:lnSpc>
                <a:spcPct val="150000"/>
              </a:lnSpc>
              <a:buSzPct val="70000"/>
              <a:buNone/>
            </a:pPr>
            <a:endParaRPr lang="en-US" altLang="zh-CN" sz="1400" dirty="0"/>
          </a:p>
          <a:p>
            <a:pPr marL="457200" lvl="1" indent="0">
              <a:lnSpc>
                <a:spcPct val="150000"/>
              </a:lnSpc>
              <a:buSzPct val="70000"/>
              <a:buNone/>
            </a:pPr>
            <a:endParaRPr lang="en-US" altLang="zh-CN" sz="1400" dirty="0"/>
          </a:p>
          <a:p>
            <a:pPr marL="457200" lvl="1" indent="0">
              <a:lnSpc>
                <a:spcPct val="150000"/>
              </a:lnSpc>
              <a:buSzPct val="70000"/>
              <a:buNone/>
            </a:pPr>
            <a:r>
              <a:rPr lang="en-US" altLang="zh-CN" sz="1400" dirty="0"/>
              <a:t>Conventional programming: 		Machine learning: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600" dirty="0"/>
          </a:p>
          <a:p>
            <a:pPr>
              <a:lnSpc>
                <a:spcPct val="150000"/>
              </a:lnSpc>
              <a:buSzPct val="70000"/>
            </a:pPr>
            <a:endParaRPr lang="en-US" altLang="zh-CN" sz="1600" dirty="0"/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From linear regression to AlphaGo and ChatGPT: </a:t>
            </a:r>
          </a:p>
        </p:txBody>
      </p:sp>
      <p:grpSp>
        <p:nvGrpSpPr>
          <p:cNvPr id="5" name="Group 288">
            <a:extLst>
              <a:ext uri="{FF2B5EF4-FFF2-40B4-BE49-F238E27FC236}">
                <a16:creationId xmlns:a16="http://schemas.microsoft.com/office/drawing/2014/main" id="{26DCEEEB-8148-43CC-95CE-1B1B74A5C4DA}"/>
              </a:ext>
            </a:extLst>
          </p:cNvPr>
          <p:cNvGrpSpPr/>
          <p:nvPr/>
        </p:nvGrpSpPr>
        <p:grpSpPr>
          <a:xfrm>
            <a:off x="4654567" y="3540263"/>
            <a:ext cx="3629460" cy="1015565"/>
            <a:chOff x="2339752" y="5274456"/>
            <a:chExt cx="5191771" cy="1347516"/>
          </a:xfrm>
        </p:grpSpPr>
        <p:pic>
          <p:nvPicPr>
            <p:cNvPr id="6" name="Content Placeholder 20">
              <a:extLst>
                <a:ext uri="{FF2B5EF4-FFF2-40B4-BE49-F238E27FC236}">
                  <a16:creationId xmlns:a16="http://schemas.microsoft.com/office/drawing/2014/main" id="{C6197649-BC97-47CA-A682-4111FC748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984" y="5274456"/>
              <a:ext cx="5068539" cy="1347516"/>
            </a:xfrm>
            <a:prstGeom prst="rect">
              <a:avLst/>
            </a:prstGeom>
          </p:spPr>
        </p:pic>
        <p:sp>
          <p:nvSpPr>
            <p:cNvPr id="7" name="Rectangle 290">
              <a:extLst>
                <a:ext uri="{FF2B5EF4-FFF2-40B4-BE49-F238E27FC236}">
                  <a16:creationId xmlns:a16="http://schemas.microsoft.com/office/drawing/2014/main" id="{7DE0AA19-5B75-4699-84DD-3993500E5DBD}"/>
                </a:ext>
              </a:extLst>
            </p:cNvPr>
            <p:cNvSpPr/>
            <p:nvPr/>
          </p:nvSpPr>
          <p:spPr>
            <a:xfrm>
              <a:off x="2339752" y="6381328"/>
              <a:ext cx="1800200" cy="20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277">
            <a:extLst>
              <a:ext uri="{FF2B5EF4-FFF2-40B4-BE49-F238E27FC236}">
                <a16:creationId xmlns:a16="http://schemas.microsoft.com/office/drawing/2014/main" id="{E789A071-C331-42DB-9059-4A717CA02E3C}"/>
              </a:ext>
            </a:extLst>
          </p:cNvPr>
          <p:cNvGrpSpPr/>
          <p:nvPr/>
        </p:nvGrpSpPr>
        <p:grpSpPr>
          <a:xfrm>
            <a:off x="973093" y="3391490"/>
            <a:ext cx="3113426" cy="1091145"/>
            <a:chOff x="6096000" y="2361485"/>
            <a:chExt cx="4652640" cy="1630585"/>
          </a:xfrm>
        </p:grpSpPr>
        <p:pic>
          <p:nvPicPr>
            <p:cNvPr id="10" name="Content Placeholder 12">
              <a:extLst>
                <a:ext uri="{FF2B5EF4-FFF2-40B4-BE49-F238E27FC236}">
                  <a16:creationId xmlns:a16="http://schemas.microsoft.com/office/drawing/2014/main" id="{7049BCE3-74AE-46BF-908A-C559542D9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399238"/>
              <a:ext cx="4652640" cy="1592832"/>
            </a:xfrm>
            <a:prstGeom prst="rect">
              <a:avLst/>
            </a:prstGeom>
          </p:spPr>
        </p:pic>
        <p:sp>
          <p:nvSpPr>
            <p:cNvPr id="11" name="Rectangle 291">
              <a:extLst>
                <a:ext uri="{FF2B5EF4-FFF2-40B4-BE49-F238E27FC236}">
                  <a16:creationId xmlns:a16="http://schemas.microsoft.com/office/drawing/2014/main" id="{FE7E392E-13C9-4F06-8F5A-BF5245A8FC13}"/>
                </a:ext>
              </a:extLst>
            </p:cNvPr>
            <p:cNvSpPr/>
            <p:nvPr/>
          </p:nvSpPr>
          <p:spPr>
            <a:xfrm>
              <a:off x="6126480" y="2361485"/>
              <a:ext cx="1331333" cy="222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A88339F1-2220-4682-83BA-9FE54A092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20" y="1572786"/>
            <a:ext cx="1851771" cy="14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neuralnetworksanddeeplearning.com/images/tikz12.png">
            <a:extLst>
              <a:ext uri="{FF2B5EF4-FFF2-40B4-BE49-F238E27FC236}">
                <a16:creationId xmlns:a16="http://schemas.microsoft.com/office/drawing/2014/main" id="{CD140E48-2C42-42D4-9C4D-175B310F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69" y="1303350"/>
            <a:ext cx="2118462" cy="176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03ACCF64-78E7-49F4-AB87-E3DE1F9C66F1}"/>
              </a:ext>
            </a:extLst>
          </p:cNvPr>
          <p:cNvGrpSpPr/>
          <p:nvPr/>
        </p:nvGrpSpPr>
        <p:grpSpPr>
          <a:xfrm>
            <a:off x="4728918" y="1205481"/>
            <a:ext cx="3900004" cy="523220"/>
            <a:chOff x="4761514" y="3466261"/>
            <a:chExt cx="3822646" cy="523220"/>
          </a:xfrm>
        </p:grpSpPr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EA921F83-9810-44EB-90E4-520829716D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1514" y="3715609"/>
              <a:ext cx="114429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980CEF11-87D2-41FC-B18D-DB32575E180C}"/>
                </a:ext>
              </a:extLst>
            </p:cNvPr>
            <p:cNvSpPr txBox="1"/>
            <p:nvPr/>
          </p:nvSpPr>
          <p:spPr>
            <a:xfrm>
              <a:off x="5977571" y="3466261"/>
              <a:ext cx="26065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Powerful expressions from nonlinear activation functions</a:t>
              </a:r>
              <a:endPara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18AB7AF-82D9-4595-B4D4-00E0558D672A}"/>
              </a:ext>
            </a:extLst>
          </p:cNvPr>
          <p:cNvGrpSpPr/>
          <p:nvPr/>
        </p:nvGrpSpPr>
        <p:grpSpPr>
          <a:xfrm>
            <a:off x="5161261" y="2696189"/>
            <a:ext cx="3479459" cy="523220"/>
            <a:chOff x="5104700" y="5045470"/>
            <a:chExt cx="3479459" cy="523220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05A5E70F-8A3A-439D-89F1-EFC32B7876B7}"/>
                </a:ext>
              </a:extLst>
            </p:cNvPr>
            <p:cNvGrpSpPr/>
            <p:nvPr/>
          </p:nvGrpSpPr>
          <p:grpSpPr>
            <a:xfrm>
              <a:off x="5104700" y="5125637"/>
              <a:ext cx="801108" cy="190468"/>
              <a:chOff x="5104700" y="5125637"/>
              <a:chExt cx="801108" cy="190468"/>
            </a:xfrm>
          </p:grpSpPr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4BB5075E-57E0-4569-8740-C8C7EC9406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04700" y="5125637"/>
                <a:ext cx="122548" cy="1904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5254054E-42E5-45A7-ACF1-7404A115FA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7248" y="5316105"/>
                <a:ext cx="6785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929B341-40D3-420B-849D-0BA8FD34B2FF}"/>
                </a:ext>
              </a:extLst>
            </p:cNvPr>
            <p:cNvSpPr txBox="1"/>
            <p:nvPr/>
          </p:nvSpPr>
          <p:spPr>
            <a:xfrm>
              <a:off x="5977570" y="5045470"/>
              <a:ext cx="26065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Efficient optimizations from feed-forward architectures</a:t>
              </a:r>
              <a:endPara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36" name="Picture 55">
            <a:extLst>
              <a:ext uri="{FF2B5EF4-FFF2-40B4-BE49-F238E27FC236}">
                <a16:creationId xmlns:a16="http://schemas.microsoft.com/office/drawing/2014/main" id="{DFAA1B78-1AD9-4B66-9914-D2F5C3E1F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847" y="4550491"/>
            <a:ext cx="1630180" cy="1536037"/>
          </a:xfrm>
          <a:prstGeom prst="rect">
            <a:avLst/>
          </a:prstGeom>
        </p:spPr>
      </p:pic>
      <p:pic>
        <p:nvPicPr>
          <p:cNvPr id="38" name="Picture 6" descr="https://media.wired.com/photos/592684aa8d4ebc5ab806a8da/master/w_6832,c_limit/GettyImages-477369638-1.jpg">
            <a:extLst>
              <a:ext uri="{FF2B5EF4-FFF2-40B4-BE49-F238E27FC236}">
                <a16:creationId xmlns:a16="http://schemas.microsoft.com/office/drawing/2014/main" id="{128AD0E4-0BC3-4959-A14D-22A872213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82" y="5150086"/>
            <a:ext cx="760756" cy="60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Image result for alphago">
            <a:extLst>
              <a:ext uri="{FF2B5EF4-FFF2-40B4-BE49-F238E27FC236}">
                <a16:creationId xmlns:a16="http://schemas.microsoft.com/office/drawing/2014/main" id="{5CA6F1D8-1052-42F8-81BC-12728E6F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57" y="5226598"/>
            <a:ext cx="1546561" cy="4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smart home graphic">
            <a:extLst>
              <a:ext uri="{FF2B5EF4-FFF2-40B4-BE49-F238E27FC236}">
                <a16:creationId xmlns:a16="http://schemas.microsoft.com/office/drawing/2014/main" id="{148C1B05-80DA-4F1D-AC08-37FA9C2E0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0" y="5123930"/>
            <a:ext cx="634760" cy="63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8" descr="http://www.workerscompdrbrooklyn.com/wp-content/uploads/2016/09/medical.jpg">
            <a:extLst>
              <a:ext uri="{FF2B5EF4-FFF2-40B4-BE49-F238E27FC236}">
                <a16:creationId xmlns:a16="http://schemas.microsoft.com/office/drawing/2014/main" id="{89F39550-AEDA-4916-8AC3-EED8D562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20" y="5178834"/>
            <a:ext cx="842655" cy="5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箭头: 右 42">
            <a:extLst>
              <a:ext uri="{FF2B5EF4-FFF2-40B4-BE49-F238E27FC236}">
                <a16:creationId xmlns:a16="http://schemas.microsoft.com/office/drawing/2014/main" id="{70AF16DC-1EEB-4DD4-B164-33C1E90F7051}"/>
              </a:ext>
            </a:extLst>
          </p:cNvPr>
          <p:cNvSpPr/>
          <p:nvPr/>
        </p:nvSpPr>
        <p:spPr>
          <a:xfrm>
            <a:off x="3191978" y="2120896"/>
            <a:ext cx="213829" cy="22137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83382BC0-48B6-4DD3-9E75-E27C3C8B57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4300" y="5031347"/>
            <a:ext cx="786265" cy="8072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1A1599-76C0-7717-8859-F2B046C4CE82}"/>
              </a:ext>
            </a:extLst>
          </p:cNvPr>
          <p:cNvSpPr/>
          <p:nvPr/>
        </p:nvSpPr>
        <p:spPr>
          <a:xfrm>
            <a:off x="56560" y="5834953"/>
            <a:ext cx="4925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Online book:  http://neuralnetworksanddeeplearning.com/</a:t>
            </a:r>
            <a:endParaRPr lang="zh-CN" altLang="en-US" sz="1400" i="1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Picture 4" descr="Image result for rectified linear">
            <a:extLst>
              <a:ext uri="{FF2B5EF4-FFF2-40B4-BE49-F238E27FC236}">
                <a16:creationId xmlns:a16="http://schemas.microsoft.com/office/drawing/2014/main" id="{E26D5762-2AEB-29E5-0E85-77E95B8F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562" y="1712070"/>
            <a:ext cx="1340211" cy="10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1FCC84-DDE7-F47A-CB43-98BAFB36A4B2}"/>
              </a:ext>
            </a:extLst>
          </p:cNvPr>
          <p:cNvSpPr/>
          <p:nvPr/>
        </p:nvSpPr>
        <p:spPr>
          <a:xfrm>
            <a:off x="3271072" y="2822950"/>
            <a:ext cx="737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w·x+b</a:t>
            </a:r>
            <a:endParaRPr lang="zh-CN" alt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接箭头连接符 14">
            <a:extLst>
              <a:ext uri="{FF2B5EF4-FFF2-40B4-BE49-F238E27FC236}">
                <a16:creationId xmlns:a16="http://schemas.microsoft.com/office/drawing/2014/main" id="{374492AF-7C6D-6B47-2D31-8EA7080A44B6}"/>
              </a:ext>
            </a:extLst>
          </p:cNvPr>
          <p:cNvCxnSpPr>
            <a:cxnSpLocks/>
          </p:cNvCxnSpPr>
          <p:nvPr/>
        </p:nvCxnSpPr>
        <p:spPr>
          <a:xfrm flipV="1">
            <a:off x="4342466" y="2766005"/>
            <a:ext cx="256574" cy="247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7">
            <a:extLst>
              <a:ext uri="{FF2B5EF4-FFF2-40B4-BE49-F238E27FC236}">
                <a16:creationId xmlns:a16="http://schemas.microsoft.com/office/drawing/2014/main" id="{6EBE131F-133B-E1FB-772C-2CC638A1FCAA}"/>
              </a:ext>
            </a:extLst>
          </p:cNvPr>
          <p:cNvCxnSpPr>
            <a:cxnSpLocks/>
          </p:cNvCxnSpPr>
          <p:nvPr/>
        </p:nvCxnSpPr>
        <p:spPr>
          <a:xfrm flipH="1">
            <a:off x="3970258" y="3013639"/>
            <a:ext cx="384006" cy="3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98C719D2-67DD-400E-A157-A3D6A5A6B6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A4A4979-C9DB-4069-8378-D2EA70F2EC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0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/>
          <a:lstStyle/>
          <a:p>
            <a:r>
              <a:rPr lang="en-US" altLang="zh-CN" dirty="0">
                <a:latin typeface="Fira Sans" panose="020B0503050000020004" pitchFamily="34" charset="0"/>
              </a:rPr>
              <a:t>Why machine learning?</a:t>
            </a:r>
            <a:endParaRPr lang="zh-CN" altLang="en-US" dirty="0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0" y="708981"/>
            <a:ext cx="8479489" cy="524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Image recognition versus condensed matter and quantum many-body physics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“Phase diagram” of hand-written digits: </a:t>
            </a:r>
          </a:p>
        </p:txBody>
      </p:sp>
      <p:sp>
        <p:nvSpPr>
          <p:cNvPr id="5" name="TextBox 40">
            <a:extLst>
              <a:ext uri="{FF2B5EF4-FFF2-40B4-BE49-F238E27FC236}">
                <a16:creationId xmlns:a16="http://schemas.microsoft.com/office/drawing/2014/main" id="{975B319B-6A93-42C6-BE95-B4D4E3E249E7}"/>
              </a:ext>
            </a:extLst>
          </p:cNvPr>
          <p:cNvSpPr txBox="1"/>
          <p:nvPr/>
        </p:nvSpPr>
        <p:spPr>
          <a:xfrm>
            <a:off x="1288740" y="1268881"/>
            <a:ext cx="2325383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Universality of macroscopic behaviors</a:t>
            </a:r>
          </a:p>
        </p:txBody>
      </p:sp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2D40DD5F-EDCB-4D22-B96A-21FD6511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89" y="2282106"/>
            <a:ext cx="1986426" cy="98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9901998-573B-4B14-9BD8-99FAE3A94F89}"/>
              </a:ext>
            </a:extLst>
          </p:cNvPr>
          <p:cNvSpPr/>
          <p:nvPr/>
        </p:nvSpPr>
        <p:spPr>
          <a:xfrm>
            <a:off x="6680650" y="2521324"/>
            <a:ext cx="320682" cy="319776"/>
          </a:xfrm>
          <a:prstGeom prst="rect">
            <a:avLst/>
          </a:prstGeom>
          <a:solidFill>
            <a:srgbClr val="EEC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07A0CF-255A-4D65-A9F6-CE8A5E5CEFF6}"/>
              </a:ext>
            </a:extLst>
          </p:cNvPr>
          <p:cNvCxnSpPr>
            <a:cxnSpLocks/>
          </p:cNvCxnSpPr>
          <p:nvPr/>
        </p:nvCxnSpPr>
        <p:spPr>
          <a:xfrm>
            <a:off x="5529496" y="2682295"/>
            <a:ext cx="1038652" cy="0"/>
          </a:xfrm>
          <a:prstGeom prst="straightConnector1">
            <a:avLst/>
          </a:prstGeom>
          <a:ln w="38100">
            <a:solidFill>
              <a:srgbClr val="EEC6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Related image">
            <a:extLst>
              <a:ext uri="{FF2B5EF4-FFF2-40B4-BE49-F238E27FC236}">
                <a16:creationId xmlns:a16="http://schemas.microsoft.com/office/drawing/2014/main" id="{567CBDC6-C09E-4599-9BE8-8899DCF5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23" y="3323659"/>
            <a:ext cx="2325383" cy="11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4">
            <a:extLst>
              <a:ext uri="{FF2B5EF4-FFF2-40B4-BE49-F238E27FC236}">
                <a16:creationId xmlns:a16="http://schemas.microsoft.com/office/drawing/2014/main" id="{B2C7099D-BCAC-4116-B4CE-B78F5E2F26EE}"/>
              </a:ext>
            </a:extLst>
          </p:cNvPr>
          <p:cNvSpPr txBox="1"/>
          <p:nvPr/>
        </p:nvSpPr>
        <p:spPr>
          <a:xfrm>
            <a:off x="7001332" y="2497840"/>
            <a:ext cx="747146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pixel</a:t>
            </a:r>
            <a:endParaRPr 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872FB8-2CB2-419B-BE59-A284F8F1D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650" y="3759208"/>
            <a:ext cx="228600" cy="257175"/>
          </a:xfrm>
          <a:prstGeom prst="rect">
            <a:avLst/>
          </a:prstGeom>
        </p:spPr>
      </p:pic>
      <p:cxnSp>
        <p:nvCxnSpPr>
          <p:cNvPr id="13" name="Straight Arrow Connector 43">
            <a:extLst>
              <a:ext uri="{FF2B5EF4-FFF2-40B4-BE49-F238E27FC236}">
                <a16:creationId xmlns:a16="http://schemas.microsoft.com/office/drawing/2014/main" id="{D25CA075-904B-4036-B49F-5F2E05994CBE}"/>
              </a:ext>
            </a:extLst>
          </p:cNvPr>
          <p:cNvCxnSpPr>
            <a:stCxn id="10" idx="3"/>
          </p:cNvCxnSpPr>
          <p:nvPr/>
        </p:nvCxnSpPr>
        <p:spPr>
          <a:xfrm>
            <a:off x="5939506" y="3883003"/>
            <a:ext cx="628642" cy="4792"/>
          </a:xfrm>
          <a:prstGeom prst="straightConnector1">
            <a:avLst/>
          </a:prstGeom>
          <a:ln w="381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48">
            <a:extLst>
              <a:ext uri="{FF2B5EF4-FFF2-40B4-BE49-F238E27FC236}">
                <a16:creationId xmlns:a16="http://schemas.microsoft.com/office/drawing/2014/main" id="{FAAF4B89-1179-4E74-A655-A0B602B27212}"/>
              </a:ext>
            </a:extLst>
          </p:cNvPr>
          <p:cNvSpPr txBox="1"/>
          <p:nvPr/>
        </p:nvSpPr>
        <p:spPr>
          <a:xfrm>
            <a:off x="7021752" y="3700506"/>
            <a:ext cx="747146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spin</a:t>
            </a:r>
            <a:endParaRPr 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15B75B83-03AE-4B1D-AFA5-786572B8FC57}"/>
              </a:ext>
            </a:extLst>
          </p:cNvPr>
          <p:cNvSpPr txBox="1"/>
          <p:nvPr/>
        </p:nvSpPr>
        <p:spPr>
          <a:xfrm>
            <a:off x="1663773" y="2586375"/>
            <a:ext cx="1484061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Flower</a:t>
            </a:r>
          </a:p>
        </p:txBody>
      </p:sp>
      <p:sp>
        <p:nvSpPr>
          <p:cNvPr id="16" name="TextBox 50">
            <a:extLst>
              <a:ext uri="{FF2B5EF4-FFF2-40B4-BE49-F238E27FC236}">
                <a16:creationId xmlns:a16="http://schemas.microsoft.com/office/drawing/2014/main" id="{FEF03348-C5FF-4F91-8040-7DFBA80673E9}"/>
              </a:ext>
            </a:extLst>
          </p:cNvPr>
          <p:cNvSpPr txBox="1"/>
          <p:nvPr/>
        </p:nvSpPr>
        <p:spPr>
          <a:xfrm>
            <a:off x="1466945" y="3677829"/>
            <a:ext cx="187771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Antiferromagnet</a:t>
            </a: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6B54B646-4B79-4964-B3E4-1EE088B8745A}"/>
              </a:ext>
            </a:extLst>
          </p:cNvPr>
          <p:cNvSpPr txBox="1"/>
          <p:nvPr/>
        </p:nvSpPr>
        <p:spPr>
          <a:xfrm>
            <a:off x="3260721" y="1923860"/>
            <a:ext cx="3049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Emergence – “More is different.”</a:t>
            </a:r>
            <a:endParaRPr lang="zh-CN" alt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TextBox 51">
            <a:extLst>
              <a:ext uri="{FF2B5EF4-FFF2-40B4-BE49-F238E27FC236}">
                <a16:creationId xmlns:a16="http://schemas.microsoft.com/office/drawing/2014/main" id="{1389BA0F-0E33-4E6D-AA48-8BC1333E45B3}"/>
              </a:ext>
            </a:extLst>
          </p:cNvPr>
          <p:cNvSpPr txBox="1"/>
          <p:nvPr/>
        </p:nvSpPr>
        <p:spPr>
          <a:xfrm>
            <a:off x="5803705" y="1262563"/>
            <a:ext cx="1986426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Numerous microscopic d.o.f.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67CD6F-846F-2D81-DA0D-8A2D862E242F}"/>
              </a:ext>
            </a:extLst>
          </p:cNvPr>
          <p:cNvGrpSpPr/>
          <p:nvPr/>
        </p:nvGrpSpPr>
        <p:grpSpPr>
          <a:xfrm>
            <a:off x="5050114" y="4283739"/>
            <a:ext cx="2519928" cy="1768053"/>
            <a:chOff x="3261685" y="3331834"/>
            <a:chExt cx="2519928" cy="17680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87B8AD-9CD9-9811-6743-C1FDB990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9841" y="3373946"/>
              <a:ext cx="2201772" cy="160037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4622C9-1A88-D261-9F39-CEDD3D428508}"/>
                </a:ext>
              </a:extLst>
            </p:cNvPr>
            <p:cNvSpPr/>
            <p:nvPr/>
          </p:nvSpPr>
          <p:spPr>
            <a:xfrm>
              <a:off x="5117123" y="3331834"/>
              <a:ext cx="5036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“2”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0651A0-CD0D-612B-1FA7-EDE6ABFB3C63}"/>
                </a:ext>
              </a:extLst>
            </p:cNvPr>
            <p:cNvSpPr/>
            <p:nvPr/>
          </p:nvSpPr>
          <p:spPr>
            <a:xfrm>
              <a:off x="3261685" y="4421765"/>
              <a:ext cx="5036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“1”</a:t>
              </a:r>
            </a:p>
          </p:txBody>
        </p:sp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F685E3E8-00D3-B9CF-E1FC-D3712CC4E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097" y="4059706"/>
              <a:ext cx="284471" cy="259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7B7F9C6E-A2AB-DE5D-D574-D79C12B9E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11" y="4827785"/>
              <a:ext cx="296839" cy="272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04AD63C9-D692-C0FB-A0CE-6B68190C9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740" y="4172421"/>
              <a:ext cx="259734" cy="234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6754E24B-2F34-CD32-E08A-E04234363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252" y="4308909"/>
              <a:ext cx="296839" cy="247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2E74AAA1-DC2E-26F5-ACFB-F453F1802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431" y="3514044"/>
              <a:ext cx="272102" cy="247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BA29E9-AE7C-C222-11B5-C1E138FECB4F}"/>
              </a:ext>
            </a:extLst>
          </p:cNvPr>
          <p:cNvGrpSpPr/>
          <p:nvPr/>
        </p:nvGrpSpPr>
        <p:grpSpPr>
          <a:xfrm>
            <a:off x="1638546" y="4953427"/>
            <a:ext cx="2145303" cy="1083046"/>
            <a:chOff x="1259632" y="1825660"/>
            <a:chExt cx="3304258" cy="16681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5C058C7-928E-E3F9-6CEB-AD0C49614438}"/>
                </a:ext>
              </a:extLst>
            </p:cNvPr>
            <p:cNvSpPr/>
            <p:nvPr/>
          </p:nvSpPr>
          <p:spPr>
            <a:xfrm>
              <a:off x="1259632" y="1825660"/>
              <a:ext cx="548611" cy="521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1: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972027D-75F6-181B-3FCE-2A80E8FA2AA2}"/>
                </a:ext>
              </a:extLst>
            </p:cNvPr>
            <p:cNvSpPr/>
            <p:nvPr/>
          </p:nvSpPr>
          <p:spPr>
            <a:xfrm>
              <a:off x="1259632" y="2329716"/>
              <a:ext cx="548611" cy="521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2: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843083-40C4-9AA4-281C-1878E5A804C6}"/>
                </a:ext>
              </a:extLst>
            </p:cNvPr>
            <p:cNvSpPr/>
            <p:nvPr/>
          </p:nvSpPr>
          <p:spPr>
            <a:xfrm>
              <a:off x="1259632" y="2833773"/>
              <a:ext cx="548611" cy="5214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3: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80621B2D-7773-2096-21C9-4FFC8A1AE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877720"/>
              <a:ext cx="4572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11410D09-B30F-5073-2CED-6F86A686E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010" y="1863235"/>
              <a:ext cx="43815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2BE6BF82-4319-9D3E-54A4-439610493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897" y="1872120"/>
              <a:ext cx="4572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E85576E2-0576-010B-31E7-A059B459D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400826"/>
              <a:ext cx="4572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3DA50F14-BC04-1FC4-4C79-AA95C01EB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12" y="2400826"/>
              <a:ext cx="4191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5B9AF79B-AB0D-B624-E517-4EAB3BB5B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605" y="2404949"/>
              <a:ext cx="4191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9">
              <a:extLst>
                <a:ext uri="{FF2B5EF4-FFF2-40B4-BE49-F238E27FC236}">
                  <a16:creationId xmlns:a16="http://schemas.microsoft.com/office/drawing/2014/main" id="{8956203F-0E6D-EBA4-2B21-700F26A80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094" y="2444144"/>
              <a:ext cx="40005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A8E7A58A-7805-15EB-4870-BC06BB0F0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432" y="1900056"/>
              <a:ext cx="438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C3B3DC3-4DF2-A031-64FC-948BF517D9E1}"/>
                </a:ext>
              </a:extLst>
            </p:cNvPr>
            <p:cNvSpPr/>
            <p:nvPr/>
          </p:nvSpPr>
          <p:spPr>
            <a:xfrm>
              <a:off x="3923927" y="1844824"/>
              <a:ext cx="639962" cy="5688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…</a:t>
              </a:r>
              <a:endParaRPr lang="zh-CN" alt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0E4FF07-42AC-DE38-66D5-6324D6D4CF60}"/>
                </a:ext>
              </a:extLst>
            </p:cNvPr>
            <p:cNvSpPr/>
            <p:nvPr/>
          </p:nvSpPr>
          <p:spPr>
            <a:xfrm>
              <a:off x="3923928" y="2401724"/>
              <a:ext cx="639962" cy="5688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…</a:t>
              </a:r>
              <a:endParaRPr lang="zh-CN" alt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96E8F6E-52DC-339D-7096-69EF7F728F14}"/>
                </a:ext>
              </a:extLst>
            </p:cNvPr>
            <p:cNvSpPr/>
            <p:nvPr/>
          </p:nvSpPr>
          <p:spPr>
            <a:xfrm>
              <a:off x="3923926" y="2924944"/>
              <a:ext cx="639962" cy="5688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…</a:t>
              </a:r>
              <a:endParaRPr lang="zh-CN" altLang="en-US" dirty="0"/>
            </a:p>
          </p:txBody>
        </p:sp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D60F9E83-ABFF-B53B-1D35-0420D3A44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7812" y="2914407"/>
              <a:ext cx="3810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2">
              <a:extLst>
                <a:ext uri="{FF2B5EF4-FFF2-40B4-BE49-F238E27FC236}">
                  <a16:creationId xmlns:a16="http://schemas.microsoft.com/office/drawing/2014/main" id="{FD244AEE-0556-5775-0603-BCF88BD75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060" y="2890626"/>
              <a:ext cx="4191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3">
              <a:extLst>
                <a:ext uri="{FF2B5EF4-FFF2-40B4-BE49-F238E27FC236}">
                  <a16:creationId xmlns:a16="http://schemas.microsoft.com/office/drawing/2014/main" id="{AABA65E5-1345-A7C3-E4E9-4A849D884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605" y="2852936"/>
              <a:ext cx="419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4">
              <a:extLst>
                <a:ext uri="{FF2B5EF4-FFF2-40B4-BE49-F238E27FC236}">
                  <a16:creationId xmlns:a16="http://schemas.microsoft.com/office/drawing/2014/main" id="{4E726DD3-0EC7-34AF-9222-3DEA4FFBF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71" y="2945218"/>
              <a:ext cx="45720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1EEC66C6-D4CB-4E5C-9602-8F42202BD51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6119612"/>
            <a:ext cx="9144000" cy="75264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42D9CCFF-717A-46BF-BF59-89A8055826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08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/>
          <a:lstStyle/>
          <a:p>
            <a:r>
              <a:rPr lang="en-US" altLang="zh-CN" dirty="0">
                <a:latin typeface="Fira Sans" panose="020B0503050000020004" pitchFamily="34" charset="0"/>
              </a:rPr>
              <a:t>Why machine learning?</a:t>
            </a:r>
            <a:endParaRPr lang="zh-CN" altLang="en-US" dirty="0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96" y="914624"/>
            <a:ext cx="8399439" cy="524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Advantages we have learned from the image-recognition problem, etc.: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800" dirty="0"/>
              <a:t>Rules hidden or too abstract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800" dirty="0"/>
              <a:t>Noise and fluctuation-ridden data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800" dirty="0"/>
              <a:t>Efficiency and automation for large data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800" dirty="0"/>
              <a:t>A “good enough” solution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800" dirty="0"/>
              <a:t>Reverse thinking and new perspectives</a:t>
            </a:r>
          </a:p>
          <a:p>
            <a:pPr marL="0" indent="0">
              <a:lnSpc>
                <a:spcPct val="150000"/>
              </a:lnSpc>
              <a:buSzPct val="70000"/>
              <a:buNone/>
            </a:pPr>
            <a:endParaRPr lang="en-US" altLang="zh-CN" sz="1800" dirty="0"/>
          </a:p>
          <a:p>
            <a:pPr marL="0" indent="0">
              <a:lnSpc>
                <a:spcPct val="150000"/>
              </a:lnSpc>
              <a:buSzPct val="70000"/>
              <a:buNone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88CE0D-88F0-4B78-77B3-41AD72A68418}"/>
              </a:ext>
            </a:extLst>
          </p:cNvPr>
          <p:cNvGrpSpPr/>
          <p:nvPr/>
        </p:nvGrpSpPr>
        <p:grpSpPr>
          <a:xfrm>
            <a:off x="1319185" y="3401576"/>
            <a:ext cx="4301602" cy="1193111"/>
            <a:chOff x="5357289" y="2391483"/>
            <a:chExt cx="4301602" cy="119311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1FE6E5A-9A4F-5BDC-7828-B2909FA2A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7289" y="2391483"/>
              <a:ext cx="1226815" cy="119311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486A1B5-28CE-257C-9880-9944055A267F}"/>
                </a:ext>
              </a:extLst>
            </p:cNvPr>
            <p:cNvSpPr txBox="1"/>
            <p:nvPr/>
          </p:nvSpPr>
          <p:spPr>
            <a:xfrm>
              <a:off x="6467721" y="2461928"/>
              <a:ext cx="31911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23373B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Spherical cow approximation may not work all the time.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B8310CB-987B-BCC0-C75F-8FA43A03EF2A}"/>
              </a:ext>
            </a:extLst>
          </p:cNvPr>
          <p:cNvGrpSpPr/>
          <p:nvPr/>
        </p:nvGrpSpPr>
        <p:grpSpPr>
          <a:xfrm>
            <a:off x="5620787" y="1379248"/>
            <a:ext cx="2519928" cy="1768053"/>
            <a:chOff x="3261685" y="3331834"/>
            <a:chExt cx="2519928" cy="176805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DC85B6B-D8A5-E7B6-370E-C4AD4A810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9841" y="3373946"/>
              <a:ext cx="2201772" cy="160037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BDD579-5306-29C7-D42C-17CA63FD4B2C}"/>
                </a:ext>
              </a:extLst>
            </p:cNvPr>
            <p:cNvSpPr/>
            <p:nvPr/>
          </p:nvSpPr>
          <p:spPr>
            <a:xfrm>
              <a:off x="5117123" y="3331834"/>
              <a:ext cx="5036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“2”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9A002D-A37B-B6F4-0D68-511590BC197E}"/>
                </a:ext>
              </a:extLst>
            </p:cNvPr>
            <p:cNvSpPr/>
            <p:nvPr/>
          </p:nvSpPr>
          <p:spPr>
            <a:xfrm>
              <a:off x="3261685" y="4421765"/>
              <a:ext cx="5036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“1”</a:t>
              </a:r>
            </a:p>
          </p:txBody>
        </p:sp>
        <p:pic>
          <p:nvPicPr>
            <p:cNvPr id="31" name="Picture 10">
              <a:extLst>
                <a:ext uri="{FF2B5EF4-FFF2-40B4-BE49-F238E27FC236}">
                  <a16:creationId xmlns:a16="http://schemas.microsoft.com/office/drawing/2014/main" id="{ABF60ABC-7F86-3272-1998-3B932B51B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097" y="4059706"/>
              <a:ext cx="284471" cy="259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FC13D25B-C647-5496-5B09-7B28D0B41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11" y="4827785"/>
              <a:ext cx="296839" cy="272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">
              <a:extLst>
                <a:ext uri="{FF2B5EF4-FFF2-40B4-BE49-F238E27FC236}">
                  <a16:creationId xmlns:a16="http://schemas.microsoft.com/office/drawing/2014/main" id="{F58B6AB6-6F1B-3BB2-B312-079A6A41A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740" y="4172421"/>
              <a:ext cx="259734" cy="234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02ACF522-740B-36CA-C13B-CB66EB4A0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252" y="4308909"/>
              <a:ext cx="296839" cy="247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id="{F50988B2-05C6-25BA-7277-76AB35BD3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431" y="3514044"/>
              <a:ext cx="272102" cy="247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32AAEDA-6328-B8CC-33EF-FAFC45FBC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2392" y="3707917"/>
            <a:ext cx="1338192" cy="13166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843308-138D-67B1-E09C-C855629BF44C}"/>
              </a:ext>
            </a:extLst>
          </p:cNvPr>
          <p:cNvSpPr txBox="1"/>
          <p:nvPr/>
        </p:nvSpPr>
        <p:spPr>
          <a:xfrm>
            <a:off x="3738105" y="4475573"/>
            <a:ext cx="31911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Solving a maze from the exit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8FA60D6-297E-40D2-AA0D-CB9AB78CC7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5FC2D6-54E9-44DB-9078-367DA38215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6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24000" y="1591534"/>
            <a:ext cx="8496000" cy="130036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>
                <a:latin typeface="Fira Sans" panose="020B0503050000020004" pitchFamily="34" charset="0"/>
              </a:rPr>
              <a:t>Machine learning quantum models and materials</a:t>
            </a:r>
            <a:endParaRPr lang="zh-CN" altLang="en-US" sz="2800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648002" y="2985773"/>
            <a:ext cx="7811585" cy="0"/>
          </a:xfrm>
          <a:prstGeom prst="line">
            <a:avLst/>
          </a:prstGeom>
          <a:ln w="19050" cap="rnd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48000" y="2985773"/>
            <a:ext cx="531576" cy="0"/>
          </a:xfrm>
          <a:prstGeom prst="line">
            <a:avLst/>
          </a:prstGeom>
          <a:ln w="19050" cap="rnd">
            <a:solidFill>
              <a:schemeClr val="accent2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31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rmAutofit/>
          </a:bodyPr>
          <a:lstStyle/>
          <a:p>
            <a:r>
              <a:rPr lang="en-US" altLang="zh-CN" dirty="0">
                <a:latin typeface="Fira Sans" panose="020B0503050000020004" pitchFamily="34" charset="0"/>
              </a:rPr>
              <a:t>Machine learning phases of matter</a:t>
            </a:r>
            <a:endParaRPr lang="zh-CN" altLang="en-US" dirty="0">
              <a:latin typeface="Fira Sans" panose="020B0503050000020004" pitchFamily="34" charset="0"/>
            </a:endParaRPr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0" y="671275"/>
            <a:ext cx="8399439" cy="524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2D Ising model</a:t>
            </a:r>
            <a:br>
              <a:rPr lang="en-US" altLang="zh-CN" sz="1800" dirty="0"/>
            </a:br>
            <a:endParaRPr lang="en-US" altLang="zh-CN" sz="1000" dirty="0"/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800" dirty="0"/>
              <a:t>   with (classical) Monte Carlo samples as machine-learning inputs:</a:t>
            </a:r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800" dirty="0"/>
              <a:t> 					     However, </a:t>
            </a:r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altLang="zh-CN" sz="1800" dirty="0"/>
              <a:t>					     quantum states are different: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774ACF-E612-D2CC-901E-22F8DAFBB9F9}"/>
              </a:ext>
            </a:extLst>
          </p:cNvPr>
          <p:cNvSpPr/>
          <p:nvPr/>
        </p:nvSpPr>
        <p:spPr>
          <a:xfrm>
            <a:off x="0" y="5797425"/>
            <a:ext cx="5833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Juan Carrasquilla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zh-CN" alt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Roger G. Melko, Nature Physics </a:t>
            </a:r>
            <a:r>
              <a:rPr lang="en-US" altLang="zh-CN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13</a:t>
            </a:r>
            <a:r>
              <a:rPr lang="zh-CN" altLang="en-US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431–434 (2017)</a:t>
            </a:r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zh-CN" altLang="en-US" sz="1400" i="1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39F2E0B0-6165-E253-C418-B68D0136E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74" y="2076979"/>
            <a:ext cx="1116435" cy="1119305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BE54AFDE-3B84-DD5A-0933-CC1A894EE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427" y="2076975"/>
            <a:ext cx="1122164" cy="1119303"/>
          </a:xfrm>
          <a:prstGeom prst="rect">
            <a:avLst/>
          </a:prstGeom>
        </p:spPr>
      </p:pic>
      <p:pic>
        <p:nvPicPr>
          <p:cNvPr id="7" name="Picture 30">
            <a:extLst>
              <a:ext uri="{FF2B5EF4-FFF2-40B4-BE49-F238E27FC236}">
                <a16:creationId xmlns:a16="http://schemas.microsoft.com/office/drawing/2014/main" id="{A99D71AE-0334-61B3-4942-0B9430FC0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766" y="2076979"/>
            <a:ext cx="1119304" cy="111930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451B886-E789-FC66-40AB-C783A98F2E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3756" y="959423"/>
            <a:ext cx="1756488" cy="518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D2F9A-B34F-F36C-F35F-F644CE52D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742" y="3459704"/>
            <a:ext cx="3197767" cy="22099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1A845C-9E2F-339D-3E1B-A436E8F52E91}"/>
              </a:ext>
            </a:extLst>
          </p:cNvPr>
          <p:cNvGrpSpPr/>
          <p:nvPr/>
        </p:nvGrpSpPr>
        <p:grpSpPr>
          <a:xfrm>
            <a:off x="5574680" y="4394696"/>
            <a:ext cx="2651029" cy="1274983"/>
            <a:chOff x="5650520" y="5209490"/>
            <a:chExt cx="2651029" cy="12749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091952-F654-4DE0-78CB-F87D6B9284C8}"/>
                </a:ext>
              </a:extLst>
            </p:cNvPr>
            <p:cNvSpPr txBox="1"/>
            <p:nvPr/>
          </p:nvSpPr>
          <p:spPr>
            <a:xfrm>
              <a:off x="5650520" y="5209490"/>
              <a:ext cx="2651029" cy="40011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 Narrow" panose="020B0606020202030204" pitchFamily="34" charset="0"/>
                </a:rPr>
                <a:t>Quantum many-body state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DA2A50-FD01-FED4-2912-61593BCC4011}"/>
                </a:ext>
              </a:extLst>
            </p:cNvPr>
            <p:cNvSpPr txBox="1"/>
            <p:nvPr/>
          </p:nvSpPr>
          <p:spPr>
            <a:xfrm>
              <a:off x="6072611" y="6084363"/>
              <a:ext cx="1806846" cy="40011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 Narrow" panose="020B0606020202030204" pitchFamily="34" charset="0"/>
                </a:rPr>
                <a:t>Machine learning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2ED52C0-3442-2518-EF39-B0BE83B1BA8F}"/>
                </a:ext>
              </a:extLst>
            </p:cNvPr>
            <p:cNvGrpSpPr/>
            <p:nvPr/>
          </p:nvGrpSpPr>
          <p:grpSpPr>
            <a:xfrm rot="5400000">
              <a:off x="6760010" y="5741383"/>
              <a:ext cx="432048" cy="216024"/>
              <a:chOff x="5839233" y="5891183"/>
              <a:chExt cx="432048" cy="216024"/>
            </a:xfrm>
          </p:grpSpPr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909F07A-12A4-88FB-4C3A-C98B200DDB16}"/>
                  </a:ext>
                </a:extLst>
              </p:cNvPr>
              <p:cNvSpPr/>
              <p:nvPr/>
            </p:nvSpPr>
            <p:spPr>
              <a:xfrm>
                <a:off x="6055257" y="5891183"/>
                <a:ext cx="216024" cy="216024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475B2066-CBD3-C2E3-E5D8-39B8CE6DBACD}"/>
                  </a:ext>
                </a:extLst>
              </p:cNvPr>
              <p:cNvSpPr/>
              <p:nvPr/>
            </p:nvSpPr>
            <p:spPr>
              <a:xfrm rot="10800000">
                <a:off x="5839233" y="5891183"/>
                <a:ext cx="234967" cy="216024"/>
              </a:xfrm>
              <a:prstGeom prst="rightArrow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6" name="Picture 15" descr="Related image">
            <a:extLst>
              <a:ext uri="{FF2B5EF4-FFF2-40B4-BE49-F238E27FC236}">
                <a16:creationId xmlns:a16="http://schemas.microsoft.com/office/drawing/2014/main" id="{7A4F3025-D123-CC5B-CDD2-3CAEE935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14" y="4652071"/>
            <a:ext cx="399272" cy="52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9CF7B34-95A1-15BE-5C83-8E88065055F4}"/>
              </a:ext>
            </a:extLst>
          </p:cNvPr>
          <p:cNvGrpSpPr/>
          <p:nvPr/>
        </p:nvGrpSpPr>
        <p:grpSpPr>
          <a:xfrm>
            <a:off x="5032022" y="2791014"/>
            <a:ext cx="3739697" cy="1420042"/>
            <a:chOff x="5119153" y="4201482"/>
            <a:chExt cx="3739697" cy="1420042"/>
          </a:xfrm>
        </p:grpSpPr>
        <p:pic>
          <p:nvPicPr>
            <p:cNvPr id="17" name="Picture 16" descr="Image result for many body quantum state">
              <a:extLst>
                <a:ext uri="{FF2B5EF4-FFF2-40B4-BE49-F238E27FC236}">
                  <a16:creationId xmlns:a16="http://schemas.microsoft.com/office/drawing/2014/main" id="{66D000C4-D3AA-3403-857B-0042726A9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153" y="4872362"/>
              <a:ext cx="648072" cy="51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Related image">
              <a:extLst>
                <a:ext uri="{FF2B5EF4-FFF2-40B4-BE49-F238E27FC236}">
                  <a16:creationId xmlns:a16="http://schemas.microsoft.com/office/drawing/2014/main" id="{485B19BC-FD18-57CF-3D9C-E9C4390B2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82" y="4706178"/>
              <a:ext cx="1758968" cy="84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10A9AF4-F6AF-2FCB-B4B5-EAEF216151F6}"/>
                    </a:ext>
                  </a:extLst>
                </p:cNvPr>
                <p:cNvSpPr txBox="1"/>
                <p:nvPr/>
              </p:nvSpPr>
              <p:spPr>
                <a:xfrm>
                  <a:off x="5864947" y="4725317"/>
                  <a:ext cx="1225592" cy="8962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10A9AF4-F6AF-2FCB-B4B5-EAEF21615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4947" y="4725317"/>
                  <a:ext cx="1225592" cy="89620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D82F607C-57E3-A865-5F3C-2040F880F39B}"/>
                </a:ext>
              </a:extLst>
            </p:cNvPr>
            <p:cNvSpPr/>
            <p:nvPr/>
          </p:nvSpPr>
          <p:spPr>
            <a:xfrm rot="5400000">
              <a:off x="7830570" y="4157693"/>
              <a:ext cx="110994" cy="1135248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E3A271B-5F31-D02F-C0EB-F7D5E28E4B67}"/>
                    </a:ext>
                  </a:extLst>
                </p:cNvPr>
                <p:cNvSpPr/>
                <p:nvPr/>
              </p:nvSpPr>
              <p:spPr>
                <a:xfrm>
                  <a:off x="7654433" y="4201482"/>
                  <a:ext cx="46326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E3A271B-5F31-D02F-C0EB-F7D5E28E4B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433" y="4201482"/>
                  <a:ext cx="463267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1FB9646-C41B-F9D0-0A94-F1D31816D142}"/>
              </a:ext>
            </a:extLst>
          </p:cNvPr>
          <p:cNvSpPr txBox="1"/>
          <p:nvPr/>
        </p:nvSpPr>
        <p:spPr>
          <a:xfrm>
            <a:off x="5032022" y="4847521"/>
            <a:ext cx="3817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1. Measurables		2. Operators  </a:t>
            </a:r>
            <a:endParaRPr lang="en-US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C114EC-22C0-598B-3BA7-1A56CCC6C018}"/>
              </a:ext>
            </a:extLst>
          </p:cNvPr>
          <p:cNvSpPr/>
          <p:nvPr/>
        </p:nvSpPr>
        <p:spPr>
          <a:xfrm>
            <a:off x="5032022" y="2028102"/>
            <a:ext cx="3881489" cy="379909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C9F24EA-80EA-4648-9429-BB4218C8C2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72574C8-BDEE-49E3-A4E0-C22024591D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rmAutofit/>
          </a:bodyPr>
          <a:lstStyle/>
          <a:p>
            <a:r>
              <a:rPr lang="en-US" dirty="0">
                <a:latin typeface="Fira Sans" panose="020B0503050000020004" pitchFamily="34" charset="0"/>
              </a:rPr>
              <a:t>STM data of Electron Quantum Matter</a:t>
            </a:r>
            <a:endParaRPr lang="zh-CN" altLang="en-US" dirty="0">
              <a:latin typeface="Fira Sans" panose="020B0503050000020004" pitchFamily="34" charset="0"/>
            </a:endParaRPr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0" y="770255"/>
            <a:ext cx="8399439" cy="52454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Quasiparticle interference characterizes electron Fermi surfaces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r>
              <a:rPr lang="en-US" altLang="zh-CN" sz="1800" dirty="0"/>
              <a:t>However: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400" dirty="0"/>
              <a:t>Noises and fluctuations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400" dirty="0"/>
              <a:t>Large impurity density</a:t>
            </a:r>
          </a:p>
          <a:p>
            <a:pPr lvl="1">
              <a:lnSpc>
                <a:spcPct val="150000"/>
              </a:lnSpc>
              <a:buSzPct val="70000"/>
            </a:pPr>
            <a:r>
              <a:rPr lang="en-US" altLang="zh-CN" sz="1400" dirty="0"/>
              <a:t>Small field of view, etc. 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9057B1-3D88-1694-085C-7F4BC78FCBD9}"/>
              </a:ext>
            </a:extLst>
          </p:cNvPr>
          <p:cNvSpPr/>
          <p:nvPr/>
        </p:nvSpPr>
        <p:spPr>
          <a:xfrm>
            <a:off x="4524934" y="3517170"/>
            <a:ext cx="1611354" cy="46535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29E898-58B4-B7D7-EAAC-1399C1DCDA8F}"/>
              </a:ext>
            </a:extLst>
          </p:cNvPr>
          <p:cNvSpPr/>
          <p:nvPr/>
        </p:nvSpPr>
        <p:spPr>
          <a:xfrm>
            <a:off x="6648327" y="3426679"/>
            <a:ext cx="1611353" cy="6463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explanatory theory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BA9A37-2AAC-CCA7-1B22-8EA3029DC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150" y="1309407"/>
            <a:ext cx="1957518" cy="15055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897034-91D1-EEC9-4EB0-5A6ED8294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551" y="1145364"/>
            <a:ext cx="1577040" cy="16695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5C3640-2250-5084-9764-83DAFCAE962B}"/>
              </a:ext>
            </a:extLst>
          </p:cNvPr>
          <p:cNvSpPr/>
          <p:nvPr/>
        </p:nvSpPr>
        <p:spPr>
          <a:xfrm>
            <a:off x="1527590" y="1538945"/>
            <a:ext cx="28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Pierre Mallet</a:t>
            </a:r>
            <a:r>
              <a:rPr lang="en-US" altLang="zh-CN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et al.</a:t>
            </a:r>
            <a:r>
              <a:rPr lang="en-US" altLang="zh-CN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Comptes Rendus Physique </a:t>
            </a:r>
            <a:r>
              <a:rPr lang="zh-CN" altLang="en-US" sz="1400" b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17</a:t>
            </a:r>
            <a:r>
              <a:rPr lang="zh-CN" altLang="en-US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294 (2016)</a:t>
            </a:r>
            <a:r>
              <a:rPr lang="en-US" altLang="zh-CN" sz="14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  <a:endParaRPr lang="zh-CN" altLang="en-US" sz="14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C39F9F-0182-2699-1AE2-2A720E2CE6C5}"/>
              </a:ext>
            </a:extLst>
          </p:cNvPr>
          <p:cNvSpPr txBox="1"/>
          <p:nvPr/>
        </p:nvSpPr>
        <p:spPr>
          <a:xfrm>
            <a:off x="4709917" y="2905815"/>
            <a:ext cx="1337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STM image</a:t>
            </a:r>
            <a:endParaRPr lang="zh-CN" altLang="en-US" sz="1600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ED3B78-F442-CF53-FEED-196D919CF180}"/>
              </a:ext>
            </a:extLst>
          </p:cNvPr>
          <p:cNvSpPr/>
          <p:nvPr/>
        </p:nvSpPr>
        <p:spPr>
          <a:xfrm>
            <a:off x="6466120" y="2905815"/>
            <a:ext cx="1791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Fourier transform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4207D66-2B85-4242-56E9-53B5E19816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802731"/>
              </p:ext>
            </p:extLst>
          </p:nvPr>
        </p:nvGraphicFramePr>
        <p:xfrm>
          <a:off x="5458351" y="4255134"/>
          <a:ext cx="1767362" cy="1523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5877000" imgH="5067360" progId="PBrush">
                  <p:embed/>
                </p:oleObj>
              </mc:Choice>
              <mc:Fallback>
                <p:oleObj name="Bitmap Image" r:id="rId5" imgW="5877000" imgH="5067360" progId="PBrus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4207D66-2B85-4242-56E9-53B5E19816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58351" y="4255134"/>
                        <a:ext cx="1767362" cy="1523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B20CD427-2C88-44CC-432B-2572C40D681E}"/>
              </a:ext>
            </a:extLst>
          </p:cNvPr>
          <p:cNvGrpSpPr/>
          <p:nvPr/>
        </p:nvGrpSpPr>
        <p:grpSpPr>
          <a:xfrm rot="5400000">
            <a:off x="6195592" y="3438006"/>
            <a:ext cx="368530" cy="648690"/>
            <a:chOff x="2566350" y="5105493"/>
            <a:chExt cx="368530" cy="648690"/>
          </a:xfrm>
        </p:grpSpPr>
        <p:sp>
          <p:nvSpPr>
            <p:cNvPr id="13" name="Right Arrow 10">
              <a:extLst>
                <a:ext uri="{FF2B5EF4-FFF2-40B4-BE49-F238E27FC236}">
                  <a16:creationId xmlns:a16="http://schemas.microsoft.com/office/drawing/2014/main" id="{D86D84A4-A5E4-2775-5568-7DCDDB32C23D}"/>
                </a:ext>
              </a:extLst>
            </p:cNvPr>
            <p:cNvSpPr/>
            <p:nvPr/>
          </p:nvSpPr>
          <p:spPr>
            <a:xfrm rot="5400000">
              <a:off x="2569530" y="5388833"/>
              <a:ext cx="362170" cy="36853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" name="Right Arrow 10">
              <a:extLst>
                <a:ext uri="{FF2B5EF4-FFF2-40B4-BE49-F238E27FC236}">
                  <a16:creationId xmlns:a16="http://schemas.microsoft.com/office/drawing/2014/main" id="{50543D0F-F6F8-F3F0-04E4-488DC0C03ADC}"/>
                </a:ext>
              </a:extLst>
            </p:cNvPr>
            <p:cNvSpPr/>
            <p:nvPr/>
          </p:nvSpPr>
          <p:spPr>
            <a:xfrm rot="16200000">
              <a:off x="2569530" y="5102313"/>
              <a:ext cx="362170" cy="36853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164CFC0-6754-A1AE-597B-DF1FB26AF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451" y="4198714"/>
            <a:ext cx="1741497" cy="16853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0EC625-6AE5-7A50-B846-6BA8E6D7A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041" y="4198714"/>
            <a:ext cx="1827410" cy="16853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9D455A-7A90-9ABC-429C-1A3608DF775C}"/>
              </a:ext>
            </a:extLst>
          </p:cNvPr>
          <p:cNvSpPr/>
          <p:nvPr/>
        </p:nvSpPr>
        <p:spPr>
          <a:xfrm>
            <a:off x="469962" y="2121000"/>
            <a:ext cx="3881489" cy="379909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EC30D89-37F5-4FBB-8C9D-C42AA97B82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6D6DE7D-C71B-4506-8149-DC69CA936B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solidFill>
            <a:srgbClr val="8C0000"/>
          </a:solidFill>
        </p:spPr>
        <p:txBody>
          <a:bodyPr>
            <a:normAutofit/>
          </a:bodyPr>
          <a:lstStyle/>
          <a:p>
            <a:r>
              <a:rPr lang="en-US" sz="2600" dirty="0">
                <a:latin typeface="Fira Sans" panose="020B0503050000020004" pitchFamily="34" charset="0"/>
              </a:rPr>
              <a:t>Machine learning EQM STM data</a:t>
            </a:r>
            <a:endParaRPr lang="zh-CN" altLang="en-US" sz="2600" dirty="0">
              <a:latin typeface="Fira Sans" panose="020B0503050000020004" pitchFamily="34" charset="0"/>
            </a:endParaRPr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CDD59CF0-CA22-49AE-BD98-F0751966A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0" y="694839"/>
            <a:ext cx="8399439" cy="524547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1800" b="1" dirty="0"/>
              <a:t>Q</a:t>
            </a:r>
            <a:r>
              <a:rPr lang="en-US" altLang="zh-CN" sz="1800" dirty="0"/>
              <a:t>: is the information fully lost? </a:t>
            </a:r>
            <a:r>
              <a:rPr lang="en-US" altLang="zh-CN" sz="1800" b="1" dirty="0"/>
              <a:t>A</a:t>
            </a:r>
            <a:r>
              <a:rPr lang="en-US" altLang="zh-CN" sz="1800" dirty="0"/>
              <a:t>: Maybe, maybe not. 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  <a:p>
            <a:pPr marL="0" indent="0">
              <a:lnSpc>
                <a:spcPct val="150000"/>
              </a:lnSpc>
              <a:buSzPct val="70000"/>
              <a:buNone/>
            </a:pPr>
            <a:endParaRPr lang="en-US" sz="1800" dirty="0"/>
          </a:p>
          <a:p>
            <a:pPr marL="0" indent="0">
              <a:lnSpc>
                <a:spcPct val="150000"/>
              </a:lnSpc>
              <a:buSzPct val="70000"/>
              <a:buNone/>
            </a:pPr>
            <a:r>
              <a:rPr lang="en-US" sz="1800" dirty="0"/>
              <a:t>  symmetric phase versus nematic phase</a:t>
            </a:r>
          </a:p>
          <a:p>
            <a:pPr>
              <a:lnSpc>
                <a:spcPct val="150000"/>
              </a:lnSpc>
              <a:buSzPct val="70000"/>
            </a:pPr>
            <a:endParaRPr lang="en-US" altLang="zh-CN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2F63F-69A6-285C-AB6A-0D22737AF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28" y="3719683"/>
            <a:ext cx="3678009" cy="1674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639E5-C0F6-4814-D9CA-D04D848DA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068" y="1317822"/>
            <a:ext cx="1741497" cy="1685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58A93-6D3B-F731-3E07-9E9EB6247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69" y="1293283"/>
            <a:ext cx="1827410" cy="1685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832C58-DEA6-BAD3-5AA6-6BF2A94ACAF7}"/>
              </a:ext>
            </a:extLst>
          </p:cNvPr>
          <p:cNvSpPr txBox="1"/>
          <p:nvPr/>
        </p:nvSpPr>
        <p:spPr>
          <a:xfrm>
            <a:off x="815833" y="2979795"/>
            <a:ext cx="188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averaged over 1000 FOVs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F19846-0FE6-A128-60DF-E9EE8431AF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97" y="3606788"/>
            <a:ext cx="3981893" cy="22741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A5BC22-057A-BFA5-304A-524AFE320845}"/>
              </a:ext>
            </a:extLst>
          </p:cNvPr>
          <p:cNvSpPr/>
          <p:nvPr/>
        </p:nvSpPr>
        <p:spPr>
          <a:xfrm>
            <a:off x="5002425" y="2641824"/>
            <a:ext cx="3174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trained with the noisy data, trained for the noisy data (&gt;95% accuracy)</a:t>
            </a:r>
            <a:endParaRPr lang="zh-CN" altLang="en-US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C5FA0B-476F-AF9C-C960-047DD9080138}"/>
              </a:ext>
            </a:extLst>
          </p:cNvPr>
          <p:cNvGrpSpPr/>
          <p:nvPr/>
        </p:nvGrpSpPr>
        <p:grpSpPr>
          <a:xfrm>
            <a:off x="4622769" y="1319076"/>
            <a:ext cx="3734746" cy="646331"/>
            <a:chOff x="5693007" y="2898623"/>
            <a:chExt cx="3734746" cy="6463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8B07CDD-84AD-4972-A47C-5DBEE87AB821}"/>
                </a:ext>
              </a:extLst>
            </p:cNvPr>
            <p:cNvSpPr/>
            <p:nvPr/>
          </p:nvSpPr>
          <p:spPr>
            <a:xfrm>
              <a:off x="5693007" y="2989114"/>
              <a:ext cx="1611354" cy="465350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experiments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18A1138-0FCC-5B8F-91E5-BF364DC85D2E}"/>
                </a:ext>
              </a:extLst>
            </p:cNvPr>
            <p:cNvSpPr/>
            <p:nvPr/>
          </p:nvSpPr>
          <p:spPr>
            <a:xfrm>
              <a:off x="7816400" y="2898623"/>
              <a:ext cx="1611353" cy="64633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explanatory theory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3AC445D-844B-A02A-CA36-FE6CEC18E1F8}"/>
                </a:ext>
              </a:extLst>
            </p:cNvPr>
            <p:cNvGrpSpPr/>
            <p:nvPr/>
          </p:nvGrpSpPr>
          <p:grpSpPr>
            <a:xfrm rot="5400000">
              <a:off x="7363665" y="2909951"/>
              <a:ext cx="368530" cy="648689"/>
              <a:chOff x="2566350" y="5105494"/>
              <a:chExt cx="368530" cy="648689"/>
            </a:xfrm>
          </p:grpSpPr>
          <p:sp>
            <p:nvSpPr>
              <p:cNvPr id="18" name="Right Arrow 10">
                <a:extLst>
                  <a:ext uri="{FF2B5EF4-FFF2-40B4-BE49-F238E27FC236}">
                    <a16:creationId xmlns:a16="http://schemas.microsoft.com/office/drawing/2014/main" id="{78CD0716-E5FE-112C-7BE2-F9252117FCF0}"/>
                  </a:ext>
                </a:extLst>
              </p:cNvPr>
              <p:cNvSpPr/>
              <p:nvPr/>
            </p:nvSpPr>
            <p:spPr>
              <a:xfrm rot="5400000">
                <a:off x="2569530" y="5388833"/>
                <a:ext cx="362170" cy="36853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" name="Right Arrow 10">
                <a:extLst>
                  <a:ext uri="{FF2B5EF4-FFF2-40B4-BE49-F238E27FC236}">
                    <a16:creationId xmlns:a16="http://schemas.microsoft.com/office/drawing/2014/main" id="{B194BE00-3ADA-A5BB-82CC-414F0398E46A}"/>
                  </a:ext>
                </a:extLst>
              </p:cNvPr>
              <p:cNvSpPr/>
              <p:nvPr/>
            </p:nvSpPr>
            <p:spPr>
              <a:xfrm rot="16200000">
                <a:off x="2569530" y="5102314"/>
                <a:ext cx="362170" cy="368530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sp>
        <p:nvSpPr>
          <p:cNvPr id="20" name="Right Arrow 10">
            <a:extLst>
              <a:ext uri="{FF2B5EF4-FFF2-40B4-BE49-F238E27FC236}">
                <a16:creationId xmlns:a16="http://schemas.microsoft.com/office/drawing/2014/main" id="{205F41F5-33DD-32EC-1F4F-49FEDD41AF4C}"/>
              </a:ext>
            </a:extLst>
          </p:cNvPr>
          <p:cNvSpPr/>
          <p:nvPr/>
        </p:nvSpPr>
        <p:spPr>
          <a:xfrm rot="5400000">
            <a:off x="2393647" y="3113385"/>
            <a:ext cx="362170" cy="3685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2" name="Picture 2" descr="Image result for image of cross out">
            <a:extLst>
              <a:ext uri="{FF2B5EF4-FFF2-40B4-BE49-F238E27FC236}">
                <a16:creationId xmlns:a16="http://schemas.microsoft.com/office/drawing/2014/main" id="{171AEF57-D736-2023-D88F-1911A4A4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67" y="1388073"/>
            <a:ext cx="486844" cy="48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18D0447-1FED-7C9B-FB10-A15FB1C5BE39}"/>
              </a:ext>
            </a:extLst>
          </p:cNvPr>
          <p:cNvGrpSpPr/>
          <p:nvPr/>
        </p:nvGrpSpPr>
        <p:grpSpPr>
          <a:xfrm>
            <a:off x="7220824" y="1961364"/>
            <a:ext cx="785863" cy="423301"/>
            <a:chOff x="6865600" y="2559965"/>
            <a:chExt cx="785863" cy="423301"/>
          </a:xfrm>
        </p:grpSpPr>
        <p:sp>
          <p:nvSpPr>
            <p:cNvPr id="23" name="Right Arrow 10">
              <a:extLst>
                <a:ext uri="{FF2B5EF4-FFF2-40B4-BE49-F238E27FC236}">
                  <a16:creationId xmlns:a16="http://schemas.microsoft.com/office/drawing/2014/main" id="{50D4AD0F-17EA-5C09-7B60-659BDA28A600}"/>
                </a:ext>
              </a:extLst>
            </p:cNvPr>
            <p:cNvSpPr/>
            <p:nvPr/>
          </p:nvSpPr>
          <p:spPr>
            <a:xfrm rot="10800000">
              <a:off x="6865600" y="2614736"/>
              <a:ext cx="773899" cy="36853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683271-1BAE-1B12-9A7C-AF1CD91FAC98}"/>
                </a:ext>
              </a:extLst>
            </p:cNvPr>
            <p:cNvSpPr/>
            <p:nvPr/>
          </p:nvSpPr>
          <p:spPr>
            <a:xfrm>
              <a:off x="7467007" y="2559965"/>
              <a:ext cx="184456" cy="330954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0E51AE-6E37-6C06-574B-67C81B8A2A02}"/>
              </a:ext>
            </a:extLst>
          </p:cNvPr>
          <p:cNvGrpSpPr/>
          <p:nvPr/>
        </p:nvGrpSpPr>
        <p:grpSpPr>
          <a:xfrm>
            <a:off x="4884042" y="1874917"/>
            <a:ext cx="773899" cy="509748"/>
            <a:chOff x="5273614" y="2473518"/>
            <a:chExt cx="773899" cy="509748"/>
          </a:xfrm>
        </p:grpSpPr>
        <p:sp>
          <p:nvSpPr>
            <p:cNvPr id="24" name="Right Arrow 10">
              <a:extLst>
                <a:ext uri="{FF2B5EF4-FFF2-40B4-BE49-F238E27FC236}">
                  <a16:creationId xmlns:a16="http://schemas.microsoft.com/office/drawing/2014/main" id="{576D0283-DADB-164B-A48F-693F47B3601B}"/>
                </a:ext>
              </a:extLst>
            </p:cNvPr>
            <p:cNvSpPr/>
            <p:nvPr/>
          </p:nvSpPr>
          <p:spPr>
            <a:xfrm>
              <a:off x="5273614" y="2614736"/>
              <a:ext cx="773899" cy="36853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38E554-56F4-C64B-A2B9-1D614288B696}"/>
                </a:ext>
              </a:extLst>
            </p:cNvPr>
            <p:cNvSpPr/>
            <p:nvPr/>
          </p:nvSpPr>
          <p:spPr>
            <a:xfrm>
              <a:off x="5273614" y="2473518"/>
              <a:ext cx="184456" cy="330954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51247EE-2EA4-3652-E0F5-8DA341E8CCB5}"/>
              </a:ext>
            </a:extLst>
          </p:cNvPr>
          <p:cNvSpPr txBox="1"/>
          <p:nvPr/>
        </p:nvSpPr>
        <p:spPr>
          <a:xfrm>
            <a:off x="5367865" y="1893743"/>
            <a:ext cx="2183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Machine learning models</a:t>
            </a:r>
            <a:endParaRPr lang="en-US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30F440-F899-169D-E44B-1E8E6AB62A4C}"/>
              </a:ext>
            </a:extLst>
          </p:cNvPr>
          <p:cNvSpPr txBox="1"/>
          <p:nvPr/>
        </p:nvSpPr>
        <p:spPr>
          <a:xfrm>
            <a:off x="-116464" y="5814475"/>
            <a:ext cx="5167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Jeremy B. Goetz, YZ*, M. J. Lawler, </a:t>
            </a:r>
            <a:r>
              <a:rPr lang="fr-FR" altLang="zh-CN" sz="1400" i="1" dirty="0" err="1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SciPost</a:t>
            </a:r>
            <a:r>
              <a:rPr lang="fr-FR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Phys. </a:t>
            </a:r>
            <a:r>
              <a:rPr lang="fr-FR" altLang="zh-CN" sz="1400" b="1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8</a:t>
            </a:r>
            <a:r>
              <a:rPr lang="fr-FR" altLang="zh-CN" sz="1400" i="1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087 (2020).</a:t>
            </a:r>
            <a:endParaRPr lang="en-US" altLang="zh-CN" sz="1400" i="1" dirty="0">
              <a:solidFill>
                <a:srgbClr val="23373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8EB4F-F91B-30FD-602D-059D934B5006}"/>
              </a:ext>
            </a:extLst>
          </p:cNvPr>
          <p:cNvSpPr txBox="1"/>
          <p:nvPr/>
        </p:nvSpPr>
        <p:spPr>
          <a:xfrm>
            <a:off x="2850239" y="2978604"/>
            <a:ext cx="188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3373B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Info still there, analysis lacking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5B3211-8DCA-E0BE-B3AC-C2CCB80EA855}"/>
              </a:ext>
            </a:extLst>
          </p:cNvPr>
          <p:cNvSpPr/>
          <p:nvPr/>
        </p:nvSpPr>
        <p:spPr>
          <a:xfrm>
            <a:off x="4943539" y="2589644"/>
            <a:ext cx="3299232" cy="33506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21ED18B2-9423-4455-953D-B9E503FF75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05356"/>
            <a:ext cx="9144000" cy="75264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0B5FAB2-1AC1-4747-98EE-A7DC8E8DC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109" y="0"/>
            <a:ext cx="2106891" cy="7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3E5C848BC67721438FBE795ECF0A9CC4" ma:contentTypeVersion="13" ma:contentTypeDescription="新建文档。" ma:contentTypeScope="" ma:versionID="2deba6da9a213af567a7f265361ef084">
  <xsd:schema xmlns:xsd="http://www.w3.org/2001/XMLSchema" xmlns:xs="http://www.w3.org/2001/XMLSchema" xmlns:p="http://schemas.microsoft.com/office/2006/metadata/properties" xmlns:ns3="27ad8c3f-e84f-4da0-af6a-c078af0fadcf" xmlns:ns4="6566b47c-e54a-4227-9830-8c3aa75efb68" targetNamespace="http://schemas.microsoft.com/office/2006/metadata/properties" ma:root="true" ma:fieldsID="5d04c7d54ff47a30b4c410d6530a4693" ns3:_="" ns4:_="">
    <xsd:import namespace="27ad8c3f-e84f-4da0-af6a-c078af0fadcf"/>
    <xsd:import namespace="6566b47c-e54a-4227-9830-8c3aa75efb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d8c3f-e84f-4da0-af6a-c078af0fa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6b47c-e54a-4227-9830-8c3aa75efb6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共享提示哈希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21B651-8950-4348-B56E-42524DA6420D}">
  <ds:schemaRefs>
    <ds:schemaRef ds:uri="http://www.w3.org/XML/1998/namespace"/>
    <ds:schemaRef ds:uri="http://purl.org/dc/elements/1.1/"/>
    <ds:schemaRef ds:uri="http://schemas.microsoft.com/office/2006/metadata/properties"/>
    <ds:schemaRef ds:uri="6566b47c-e54a-4227-9830-8c3aa75efb68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7ad8c3f-e84f-4da0-af6a-c078af0fadc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6D04904-8FCB-4E01-A8AE-32C746AC31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ad8c3f-e84f-4da0-af6a-c078af0fadcf"/>
    <ds:schemaRef ds:uri="6566b47c-e54a-4227-9830-8c3aa75efb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FD89F6-FF04-400E-9B95-5EADCF36DC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16801</TotalTime>
  <Words>1501</Words>
  <Application>Microsoft Office PowerPoint</Application>
  <PresentationFormat>全屏显示(4:3)</PresentationFormat>
  <Paragraphs>335</Paragraphs>
  <Slides>24</Slides>
  <Notes>23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微软雅黑 Light</vt:lpstr>
      <vt:lpstr>等线</vt:lpstr>
      <vt:lpstr>黑体</vt:lpstr>
      <vt:lpstr>Arial</vt:lpstr>
      <vt:lpstr>Arial Narrow</vt:lpstr>
      <vt:lpstr>Calibri</vt:lpstr>
      <vt:lpstr>Cambria Math</vt:lpstr>
      <vt:lpstr>Fira Sans</vt:lpstr>
      <vt:lpstr>Office 主题​​</vt:lpstr>
      <vt:lpstr>Bitmap Image</vt:lpstr>
      <vt:lpstr>Machine Learning for Quantum Materials, Models, and Algorithms </vt:lpstr>
      <vt:lpstr>What is and why machine learning?</vt:lpstr>
      <vt:lpstr>What is machine learning?</vt:lpstr>
      <vt:lpstr>Why machine learning?</vt:lpstr>
      <vt:lpstr>Why machine learning?</vt:lpstr>
      <vt:lpstr>Machine learning quantum models and materials</vt:lpstr>
      <vt:lpstr>Machine learning phases of matter</vt:lpstr>
      <vt:lpstr>STM data of Electron Quantum Matter</vt:lpstr>
      <vt:lpstr>Machine learning EQM STM data</vt:lpstr>
      <vt:lpstr>STM large data of Quantum Matter</vt:lpstr>
      <vt:lpstr>Machine learning EQM STM data</vt:lpstr>
      <vt:lpstr>Machine learning quantum models</vt:lpstr>
      <vt:lpstr>Machine learning quantum models</vt:lpstr>
      <vt:lpstr>Machine learning with fermion networks</vt:lpstr>
      <vt:lpstr>Back-propagation with Greens functions</vt:lpstr>
      <vt:lpstr>Application on classical &amp; quantum data</vt:lpstr>
      <vt:lpstr>Machine learning complex quantum system</vt:lpstr>
      <vt:lpstr>Machine learning for quantum algorithms</vt:lpstr>
      <vt:lpstr>Machine learning for quantum compiling</vt:lpstr>
      <vt:lpstr>Machine learning for quantum compiling</vt:lpstr>
      <vt:lpstr>Machine learning quantum bootstraps</vt:lpstr>
      <vt:lpstr>Machine learning quantum bootstraps</vt:lpstr>
      <vt:lpstr>Summary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杨光</dc:creator>
  <cp:lastModifiedBy>Yi Zhang</cp:lastModifiedBy>
  <cp:revision>685</cp:revision>
  <cp:lastPrinted>2021-01-14T11:55:39Z</cp:lastPrinted>
  <dcterms:created xsi:type="dcterms:W3CDTF">2018-04-12T10:54:34Z</dcterms:created>
  <dcterms:modified xsi:type="dcterms:W3CDTF">2024-11-12T15:08:26Z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0x0101003E5C848BC67721438FBE795ECF0A9CC4</vt:lpwstr>
  </property>
</Properties>
</file>